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3" r:id="rId6"/>
    <p:sldId id="257" r:id="rId7"/>
    <p:sldId id="260" r:id="rId8"/>
    <p:sldId id="261" r:id="rId9"/>
    <p:sldId id="264" r:id="rId10"/>
    <p:sldId id="265" r:id="rId11"/>
    <p:sldId id="266"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4E1C43-9C40-4B93-AD95-B53EF0E02760}" v="62" dt="2022-12-14T00:33:55.8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99" d="100"/>
          <a:sy n="99" d="100"/>
        </p:scale>
        <p:origin x="588" y="8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McConnell" userId="3517dd52-6385-4d87-96d3-fd5a7c67f86a" providerId="ADAL" clId="{F04E1C43-9C40-4B93-AD95-B53EF0E02760}"/>
    <pc:docChg chg="undo custSel addSld delSld modSld modMainMaster">
      <pc:chgData name="Steve McConnell" userId="3517dd52-6385-4d87-96d3-fd5a7c67f86a" providerId="ADAL" clId="{F04E1C43-9C40-4B93-AD95-B53EF0E02760}" dt="2022-12-14T02:51:18.886" v="2481" actId="20577"/>
      <pc:docMkLst>
        <pc:docMk/>
      </pc:docMkLst>
      <pc:sldChg chg="addSp delSp modSp mod">
        <pc:chgData name="Steve McConnell" userId="3517dd52-6385-4d87-96d3-fd5a7c67f86a" providerId="ADAL" clId="{F04E1C43-9C40-4B93-AD95-B53EF0E02760}" dt="2022-12-14T02:51:18.886" v="2481" actId="20577"/>
        <pc:sldMkLst>
          <pc:docMk/>
          <pc:sldMk cId="1387536528" sldId="256"/>
        </pc:sldMkLst>
        <pc:spChg chg="mod">
          <ac:chgData name="Steve McConnell" userId="3517dd52-6385-4d87-96d3-fd5a7c67f86a" providerId="ADAL" clId="{F04E1C43-9C40-4B93-AD95-B53EF0E02760}" dt="2022-12-14T02:51:18.886" v="2481" actId="20577"/>
          <ac:spMkLst>
            <pc:docMk/>
            <pc:sldMk cId="1387536528" sldId="256"/>
            <ac:spMk id="2" creationId="{299EC45A-9B54-B7DD-29EE-CB7D2F5ACD0B}"/>
          </ac:spMkLst>
        </pc:spChg>
        <pc:spChg chg="del">
          <ac:chgData name="Steve McConnell" userId="3517dd52-6385-4d87-96d3-fd5a7c67f86a" providerId="ADAL" clId="{F04E1C43-9C40-4B93-AD95-B53EF0E02760}" dt="2022-12-13T23:55:52.531" v="20"/>
          <ac:spMkLst>
            <pc:docMk/>
            <pc:sldMk cId="1387536528" sldId="256"/>
            <ac:spMk id="3" creationId="{1D018B63-B99F-7F6A-EE82-0AD1E847D7D9}"/>
          </ac:spMkLst>
        </pc:spChg>
        <pc:spChg chg="add del mod">
          <ac:chgData name="Steve McConnell" userId="3517dd52-6385-4d87-96d3-fd5a7c67f86a" providerId="ADAL" clId="{F04E1C43-9C40-4B93-AD95-B53EF0E02760}" dt="2022-12-13T23:55:52.531" v="20"/>
          <ac:spMkLst>
            <pc:docMk/>
            <pc:sldMk cId="1387536528" sldId="256"/>
            <ac:spMk id="4" creationId="{AB9AFE12-06C9-E8B2-BD6B-55D76F7FAA01}"/>
          </ac:spMkLst>
        </pc:spChg>
        <pc:spChg chg="add del mod">
          <ac:chgData name="Steve McConnell" userId="3517dd52-6385-4d87-96d3-fd5a7c67f86a" providerId="ADAL" clId="{F04E1C43-9C40-4B93-AD95-B53EF0E02760}" dt="2022-12-13T23:56:14.768" v="25"/>
          <ac:spMkLst>
            <pc:docMk/>
            <pc:sldMk cId="1387536528" sldId="256"/>
            <ac:spMk id="5" creationId="{AE9FE904-649B-4BA9-82FD-2D1FDC76F197}"/>
          </ac:spMkLst>
        </pc:spChg>
      </pc:sldChg>
      <pc:sldChg chg="modSp mod">
        <pc:chgData name="Steve McConnell" userId="3517dd52-6385-4d87-96d3-fd5a7c67f86a" providerId="ADAL" clId="{F04E1C43-9C40-4B93-AD95-B53EF0E02760}" dt="2022-12-14T00:10:55.372" v="1353" actId="6549"/>
        <pc:sldMkLst>
          <pc:docMk/>
          <pc:sldMk cId="2701172781" sldId="257"/>
        </pc:sldMkLst>
        <pc:spChg chg="mod">
          <ac:chgData name="Steve McConnell" userId="3517dd52-6385-4d87-96d3-fd5a7c67f86a" providerId="ADAL" clId="{F04E1C43-9C40-4B93-AD95-B53EF0E02760}" dt="2022-12-14T00:00:55.638" v="422" actId="20577"/>
          <ac:spMkLst>
            <pc:docMk/>
            <pc:sldMk cId="2701172781" sldId="257"/>
            <ac:spMk id="2" creationId="{00D011D9-5B01-4708-1D65-A411E3D648A7}"/>
          </ac:spMkLst>
        </pc:spChg>
        <pc:spChg chg="mod">
          <ac:chgData name="Steve McConnell" userId="3517dd52-6385-4d87-96d3-fd5a7c67f86a" providerId="ADAL" clId="{F04E1C43-9C40-4B93-AD95-B53EF0E02760}" dt="2022-12-14T00:10:55.372" v="1353" actId="6549"/>
          <ac:spMkLst>
            <pc:docMk/>
            <pc:sldMk cId="2701172781" sldId="257"/>
            <ac:spMk id="3" creationId="{54B792B5-062D-6C48-B6E6-B1F688F81D7B}"/>
          </ac:spMkLst>
        </pc:spChg>
      </pc:sldChg>
      <pc:sldChg chg="del">
        <pc:chgData name="Steve McConnell" userId="3517dd52-6385-4d87-96d3-fd5a7c67f86a" providerId="ADAL" clId="{F04E1C43-9C40-4B93-AD95-B53EF0E02760}" dt="2022-12-14T00:00:59.620" v="423" actId="47"/>
        <pc:sldMkLst>
          <pc:docMk/>
          <pc:sldMk cId="2874610231" sldId="258"/>
        </pc:sldMkLst>
      </pc:sldChg>
      <pc:sldChg chg="del">
        <pc:chgData name="Steve McConnell" userId="3517dd52-6385-4d87-96d3-fd5a7c67f86a" providerId="ADAL" clId="{F04E1C43-9C40-4B93-AD95-B53EF0E02760}" dt="2022-12-14T00:11:01.016" v="1354" actId="47"/>
        <pc:sldMkLst>
          <pc:docMk/>
          <pc:sldMk cId="3005716855" sldId="259"/>
        </pc:sldMkLst>
      </pc:sldChg>
      <pc:sldChg chg="addSp modSp mod modClrScheme chgLayout">
        <pc:chgData name="Steve McConnell" userId="3517dd52-6385-4d87-96d3-fd5a7c67f86a" providerId="ADAL" clId="{F04E1C43-9C40-4B93-AD95-B53EF0E02760}" dt="2022-12-14T00:32:42.692" v="2393" actId="20577"/>
        <pc:sldMkLst>
          <pc:docMk/>
          <pc:sldMk cId="799276133" sldId="260"/>
        </pc:sldMkLst>
        <pc:spChg chg="mod ord">
          <ac:chgData name="Steve McConnell" userId="3517dd52-6385-4d87-96d3-fd5a7c67f86a" providerId="ADAL" clId="{F04E1C43-9C40-4B93-AD95-B53EF0E02760}" dt="2022-12-14T00:32:17.371" v="2353" actId="403"/>
          <ac:spMkLst>
            <pc:docMk/>
            <pc:sldMk cId="799276133" sldId="260"/>
            <ac:spMk id="2" creationId="{00D011D9-5B01-4708-1D65-A411E3D648A7}"/>
          </ac:spMkLst>
        </pc:spChg>
        <pc:spChg chg="mod ord">
          <ac:chgData name="Steve McConnell" userId="3517dd52-6385-4d87-96d3-fd5a7c67f86a" providerId="ADAL" clId="{F04E1C43-9C40-4B93-AD95-B53EF0E02760}" dt="2022-12-14T00:32:42.692" v="2393" actId="20577"/>
          <ac:spMkLst>
            <pc:docMk/>
            <pc:sldMk cId="799276133" sldId="260"/>
            <ac:spMk id="3" creationId="{54B792B5-062D-6C48-B6E6-B1F688F81D7B}"/>
          </ac:spMkLst>
        </pc:spChg>
        <pc:spChg chg="add mod ord">
          <ac:chgData name="Steve McConnell" userId="3517dd52-6385-4d87-96d3-fd5a7c67f86a" providerId="ADAL" clId="{F04E1C43-9C40-4B93-AD95-B53EF0E02760}" dt="2022-12-14T00:31:47.620" v="2309" actId="27636"/>
          <ac:spMkLst>
            <pc:docMk/>
            <pc:sldMk cId="799276133" sldId="260"/>
            <ac:spMk id="4" creationId="{1FEC792F-E74F-A4E7-350B-DCD69EF2A3AF}"/>
          </ac:spMkLst>
        </pc:spChg>
      </pc:sldChg>
      <pc:sldChg chg="addSp delSp modSp mod">
        <pc:chgData name="Steve McConnell" userId="3517dd52-6385-4d87-96d3-fd5a7c67f86a" providerId="ADAL" clId="{F04E1C43-9C40-4B93-AD95-B53EF0E02760}" dt="2022-12-14T00:21:03.630" v="1746" actId="20577"/>
        <pc:sldMkLst>
          <pc:docMk/>
          <pc:sldMk cId="1068872705" sldId="261"/>
        </pc:sldMkLst>
        <pc:spChg chg="mod">
          <ac:chgData name="Steve McConnell" userId="3517dd52-6385-4d87-96d3-fd5a7c67f86a" providerId="ADAL" clId="{F04E1C43-9C40-4B93-AD95-B53EF0E02760}" dt="2022-12-14T00:01:50.614" v="548" actId="20577"/>
          <ac:spMkLst>
            <pc:docMk/>
            <pc:sldMk cId="1068872705" sldId="261"/>
            <ac:spMk id="2" creationId="{00D011D9-5B01-4708-1D65-A411E3D648A7}"/>
          </ac:spMkLst>
        </pc:spChg>
        <pc:spChg chg="del mod">
          <ac:chgData name="Steve McConnell" userId="3517dd52-6385-4d87-96d3-fd5a7c67f86a" providerId="ADAL" clId="{F04E1C43-9C40-4B93-AD95-B53EF0E02760}" dt="2022-12-14T00:08:16.785" v="1228" actId="478"/>
          <ac:spMkLst>
            <pc:docMk/>
            <pc:sldMk cId="1068872705" sldId="261"/>
            <ac:spMk id="3" creationId="{54B792B5-062D-6C48-B6E6-B1F688F81D7B}"/>
          </ac:spMkLst>
        </pc:spChg>
        <pc:spChg chg="add del mod">
          <ac:chgData name="Steve McConnell" userId="3517dd52-6385-4d87-96d3-fd5a7c67f86a" providerId="ADAL" clId="{F04E1C43-9C40-4B93-AD95-B53EF0E02760}" dt="2022-12-14T00:08:18.938" v="1229" actId="478"/>
          <ac:spMkLst>
            <pc:docMk/>
            <pc:sldMk cId="1068872705" sldId="261"/>
            <ac:spMk id="6" creationId="{7FA68B62-B1C8-3799-DF56-A47DD1598BE8}"/>
          </ac:spMkLst>
        </pc:spChg>
        <pc:graphicFrameChg chg="add mod modGraphic">
          <ac:chgData name="Steve McConnell" userId="3517dd52-6385-4d87-96d3-fd5a7c67f86a" providerId="ADAL" clId="{F04E1C43-9C40-4B93-AD95-B53EF0E02760}" dt="2022-12-14T00:21:03.630" v="1746" actId="20577"/>
          <ac:graphicFrameMkLst>
            <pc:docMk/>
            <pc:sldMk cId="1068872705" sldId="261"/>
            <ac:graphicFrameMk id="4" creationId="{24F2059A-7829-6C54-A7F8-0E11FCB45CF6}"/>
          </ac:graphicFrameMkLst>
        </pc:graphicFrameChg>
      </pc:sldChg>
      <pc:sldChg chg="addSp delSp modSp">
        <pc:chgData name="Steve McConnell" userId="3517dd52-6385-4d87-96d3-fd5a7c67f86a" providerId="ADAL" clId="{F04E1C43-9C40-4B93-AD95-B53EF0E02760}" dt="2022-12-14T00:13:45.828" v="1488"/>
        <pc:sldMkLst>
          <pc:docMk/>
          <pc:sldMk cId="199287249" sldId="262"/>
        </pc:sldMkLst>
        <pc:spChg chg="mod">
          <ac:chgData name="Steve McConnell" userId="3517dd52-6385-4d87-96d3-fd5a7c67f86a" providerId="ADAL" clId="{F04E1C43-9C40-4B93-AD95-B53EF0E02760}" dt="2022-12-14T00:13:45.828" v="1488"/>
          <ac:spMkLst>
            <pc:docMk/>
            <pc:sldMk cId="199287249" sldId="262"/>
            <ac:spMk id="2" creationId="{00D011D9-5B01-4708-1D65-A411E3D648A7}"/>
          </ac:spMkLst>
        </pc:spChg>
        <pc:spChg chg="add del mod">
          <ac:chgData name="Steve McConnell" userId="3517dd52-6385-4d87-96d3-fd5a7c67f86a" providerId="ADAL" clId="{F04E1C43-9C40-4B93-AD95-B53EF0E02760}" dt="2022-12-14T00:13:45.828" v="1488"/>
          <ac:spMkLst>
            <pc:docMk/>
            <pc:sldMk cId="199287249" sldId="262"/>
            <ac:spMk id="3" creationId="{7305EA83-5053-82AC-C6EF-FF6CFA026359}"/>
          </ac:spMkLst>
        </pc:spChg>
        <pc:spChg chg="del">
          <ac:chgData name="Steve McConnell" userId="3517dd52-6385-4d87-96d3-fd5a7c67f86a" providerId="ADAL" clId="{F04E1C43-9C40-4B93-AD95-B53EF0E02760}" dt="2022-12-14T00:13:45.828" v="1488"/>
          <ac:spMkLst>
            <pc:docMk/>
            <pc:sldMk cId="199287249" sldId="262"/>
            <ac:spMk id="4" creationId="{599A0B6C-95E6-9479-E687-B59F145A8080}"/>
          </ac:spMkLst>
        </pc:spChg>
      </pc:sldChg>
      <pc:sldChg chg="addSp delSp modSp mod">
        <pc:chgData name="Steve McConnell" userId="3517dd52-6385-4d87-96d3-fd5a7c67f86a" providerId="ADAL" clId="{F04E1C43-9C40-4B93-AD95-B53EF0E02760}" dt="2022-12-14T02:51:01.329" v="2477" actId="27636"/>
        <pc:sldMkLst>
          <pc:docMk/>
          <pc:sldMk cId="3436708491" sldId="263"/>
        </pc:sldMkLst>
        <pc:spChg chg="mod">
          <ac:chgData name="Steve McConnell" userId="3517dd52-6385-4d87-96d3-fd5a7c67f86a" providerId="ADAL" clId="{F04E1C43-9C40-4B93-AD95-B53EF0E02760}" dt="2022-12-13T23:58:19.439" v="90"/>
          <ac:spMkLst>
            <pc:docMk/>
            <pc:sldMk cId="3436708491" sldId="263"/>
            <ac:spMk id="2" creationId="{00D011D9-5B01-4708-1D65-A411E3D648A7}"/>
          </ac:spMkLst>
        </pc:spChg>
        <pc:spChg chg="mod">
          <ac:chgData name="Steve McConnell" userId="3517dd52-6385-4d87-96d3-fd5a7c67f86a" providerId="ADAL" clId="{F04E1C43-9C40-4B93-AD95-B53EF0E02760}" dt="2022-12-14T02:51:01.329" v="2477" actId="27636"/>
          <ac:spMkLst>
            <pc:docMk/>
            <pc:sldMk cId="3436708491" sldId="263"/>
            <ac:spMk id="3" creationId="{54B792B5-062D-6C48-B6E6-B1F688F81D7B}"/>
          </ac:spMkLst>
        </pc:spChg>
        <pc:spChg chg="add del mod">
          <ac:chgData name="Steve McConnell" userId="3517dd52-6385-4d87-96d3-fd5a7c67f86a" providerId="ADAL" clId="{F04E1C43-9C40-4B93-AD95-B53EF0E02760}" dt="2022-12-13T23:58:19.439" v="90"/>
          <ac:spMkLst>
            <pc:docMk/>
            <pc:sldMk cId="3436708491" sldId="263"/>
            <ac:spMk id="4" creationId="{0289937B-2BC6-D288-A444-C1FE6672C410}"/>
          </ac:spMkLst>
        </pc:spChg>
        <pc:spChg chg="add del mod">
          <ac:chgData name="Steve McConnell" userId="3517dd52-6385-4d87-96d3-fd5a7c67f86a" providerId="ADAL" clId="{F04E1C43-9C40-4B93-AD95-B53EF0E02760}" dt="2022-12-13T23:58:19.439" v="90"/>
          <ac:spMkLst>
            <pc:docMk/>
            <pc:sldMk cId="3436708491" sldId="263"/>
            <ac:spMk id="5" creationId="{3604AC07-09AD-7B3A-1349-501498ED8472}"/>
          </ac:spMkLst>
        </pc:spChg>
      </pc:sldChg>
      <pc:sldChg chg="modSp add mod">
        <pc:chgData name="Steve McConnell" userId="3517dd52-6385-4d87-96d3-fd5a7c67f86a" providerId="ADAL" clId="{F04E1C43-9C40-4B93-AD95-B53EF0E02760}" dt="2022-12-14T00:33:12.612" v="2401" actId="20577"/>
        <pc:sldMkLst>
          <pc:docMk/>
          <pc:sldMk cId="1079520789" sldId="264"/>
        </pc:sldMkLst>
        <pc:spChg chg="mod">
          <ac:chgData name="Steve McConnell" userId="3517dd52-6385-4d87-96d3-fd5a7c67f86a" providerId="ADAL" clId="{F04E1C43-9C40-4B93-AD95-B53EF0E02760}" dt="2022-12-14T00:12:11.875" v="1395" actId="20577"/>
          <ac:spMkLst>
            <pc:docMk/>
            <pc:sldMk cId="1079520789" sldId="264"/>
            <ac:spMk id="2" creationId="{00D011D9-5B01-4708-1D65-A411E3D648A7}"/>
          </ac:spMkLst>
        </pc:spChg>
        <pc:spChg chg="mod">
          <ac:chgData name="Steve McConnell" userId="3517dd52-6385-4d87-96d3-fd5a7c67f86a" providerId="ADAL" clId="{F04E1C43-9C40-4B93-AD95-B53EF0E02760}" dt="2022-12-14T00:33:12.612" v="2401" actId="20577"/>
          <ac:spMkLst>
            <pc:docMk/>
            <pc:sldMk cId="1079520789" sldId="264"/>
            <ac:spMk id="3" creationId="{54B792B5-062D-6C48-B6E6-B1F688F81D7B}"/>
          </ac:spMkLst>
        </pc:spChg>
      </pc:sldChg>
      <pc:sldChg chg="modSp add mod">
        <pc:chgData name="Steve McConnell" userId="3517dd52-6385-4d87-96d3-fd5a7c67f86a" providerId="ADAL" clId="{F04E1C43-9C40-4B93-AD95-B53EF0E02760}" dt="2022-12-14T00:33:33.260" v="2402" actId="207"/>
        <pc:sldMkLst>
          <pc:docMk/>
          <pc:sldMk cId="3596472482" sldId="265"/>
        </pc:sldMkLst>
        <pc:spChg chg="mod">
          <ac:chgData name="Steve McConnell" userId="3517dd52-6385-4d87-96d3-fd5a7c67f86a" providerId="ADAL" clId="{F04E1C43-9C40-4B93-AD95-B53EF0E02760}" dt="2022-12-14T00:18:56.629" v="1673" actId="404"/>
          <ac:spMkLst>
            <pc:docMk/>
            <pc:sldMk cId="3596472482" sldId="265"/>
            <ac:spMk id="2" creationId="{00D011D9-5B01-4708-1D65-A411E3D648A7}"/>
          </ac:spMkLst>
        </pc:spChg>
        <pc:graphicFrameChg chg="mod modGraphic">
          <ac:chgData name="Steve McConnell" userId="3517dd52-6385-4d87-96d3-fd5a7c67f86a" providerId="ADAL" clId="{F04E1C43-9C40-4B93-AD95-B53EF0E02760}" dt="2022-12-14T00:33:33.260" v="2402" actId="207"/>
          <ac:graphicFrameMkLst>
            <pc:docMk/>
            <pc:sldMk cId="3596472482" sldId="265"/>
            <ac:graphicFrameMk id="4" creationId="{24F2059A-7829-6C54-A7F8-0E11FCB45CF6}"/>
          </ac:graphicFrameMkLst>
        </pc:graphicFrameChg>
      </pc:sldChg>
      <pc:sldChg chg="modSp add mod">
        <pc:chgData name="Steve McConnell" userId="3517dd52-6385-4d87-96d3-fd5a7c67f86a" providerId="ADAL" clId="{F04E1C43-9C40-4B93-AD95-B53EF0E02760}" dt="2022-12-14T00:34:16.647" v="2473" actId="20577"/>
        <pc:sldMkLst>
          <pc:docMk/>
          <pc:sldMk cId="204603199" sldId="266"/>
        </pc:sldMkLst>
        <pc:spChg chg="mod">
          <ac:chgData name="Steve McConnell" userId="3517dd52-6385-4d87-96d3-fd5a7c67f86a" providerId="ADAL" clId="{F04E1C43-9C40-4B93-AD95-B53EF0E02760}" dt="2022-12-14T00:34:03.829" v="2432" actId="6549"/>
          <ac:spMkLst>
            <pc:docMk/>
            <pc:sldMk cId="204603199" sldId="266"/>
            <ac:spMk id="2" creationId="{00D011D9-5B01-4708-1D65-A411E3D648A7}"/>
          </ac:spMkLst>
        </pc:spChg>
        <pc:spChg chg="mod">
          <ac:chgData name="Steve McConnell" userId="3517dd52-6385-4d87-96d3-fd5a7c67f86a" providerId="ADAL" clId="{F04E1C43-9C40-4B93-AD95-B53EF0E02760}" dt="2022-12-14T00:34:16.647" v="2473" actId="20577"/>
          <ac:spMkLst>
            <pc:docMk/>
            <pc:sldMk cId="204603199" sldId="266"/>
            <ac:spMk id="3" creationId="{54B792B5-062D-6C48-B6E6-B1F688F81D7B}"/>
          </ac:spMkLst>
        </pc:spChg>
      </pc:sldChg>
      <pc:sldMasterChg chg="modSldLayout">
        <pc:chgData name="Steve McConnell" userId="3517dd52-6385-4d87-96d3-fd5a7c67f86a" providerId="ADAL" clId="{F04E1C43-9C40-4B93-AD95-B53EF0E02760}" dt="2022-12-14T00:31:34.845" v="2301" actId="14100"/>
        <pc:sldMasterMkLst>
          <pc:docMk/>
          <pc:sldMasterMk cId="2751982944" sldId="2147483648"/>
        </pc:sldMasterMkLst>
        <pc:sldLayoutChg chg="addSp delSp modSp mod">
          <pc:chgData name="Steve McConnell" userId="3517dd52-6385-4d87-96d3-fd5a7c67f86a" providerId="ADAL" clId="{F04E1C43-9C40-4B93-AD95-B53EF0E02760}" dt="2022-12-13T23:56:36.445" v="40" actId="1038"/>
          <pc:sldLayoutMkLst>
            <pc:docMk/>
            <pc:sldMasterMk cId="2751982944" sldId="2147483648"/>
            <pc:sldLayoutMk cId="4061819133" sldId="2147483649"/>
          </pc:sldLayoutMkLst>
          <pc:spChg chg="mod">
            <ac:chgData name="Steve McConnell" userId="3517dd52-6385-4d87-96d3-fd5a7c67f86a" providerId="ADAL" clId="{F04E1C43-9C40-4B93-AD95-B53EF0E02760}" dt="2022-12-13T23:56:25.648" v="26" actId="14100"/>
            <ac:spMkLst>
              <pc:docMk/>
              <pc:sldMasterMk cId="2751982944" sldId="2147483648"/>
              <pc:sldLayoutMk cId="4061819133" sldId="2147483649"/>
              <ac:spMk id="2" creationId="{E2622597-B292-66F8-EB65-A5D7490B9638}"/>
            </ac:spMkLst>
          </pc:spChg>
          <pc:spChg chg="del">
            <ac:chgData name="Steve McConnell" userId="3517dd52-6385-4d87-96d3-fd5a7c67f86a" providerId="ADAL" clId="{F04E1C43-9C40-4B93-AD95-B53EF0E02760}" dt="2022-12-13T23:55:30.531" v="12" actId="478"/>
            <ac:spMkLst>
              <pc:docMk/>
              <pc:sldMasterMk cId="2751982944" sldId="2147483648"/>
              <pc:sldLayoutMk cId="4061819133" sldId="2147483649"/>
              <ac:spMk id="3" creationId="{16F8DDCC-8EC4-AA64-6FC5-44EC53BBC6ED}"/>
            </ac:spMkLst>
          </pc:spChg>
          <pc:picChg chg="mod">
            <ac:chgData name="Steve McConnell" userId="3517dd52-6385-4d87-96d3-fd5a7c67f86a" providerId="ADAL" clId="{F04E1C43-9C40-4B93-AD95-B53EF0E02760}" dt="2022-12-13T23:56:36.445" v="40" actId="1038"/>
            <ac:picMkLst>
              <pc:docMk/>
              <pc:sldMasterMk cId="2751982944" sldId="2147483648"/>
              <pc:sldLayoutMk cId="4061819133" sldId="2147483649"/>
              <ac:picMk id="7" creationId="{D0CFE95C-BA2A-4D3C-2E11-03436B9D5971}"/>
            </ac:picMkLst>
          </pc:picChg>
          <pc:picChg chg="add del mod">
            <ac:chgData name="Steve McConnell" userId="3517dd52-6385-4d87-96d3-fd5a7c67f86a" providerId="ADAL" clId="{F04E1C43-9C40-4B93-AD95-B53EF0E02760}" dt="2022-12-13T23:54:40.614" v="9" actId="478"/>
            <ac:picMkLst>
              <pc:docMk/>
              <pc:sldMasterMk cId="2751982944" sldId="2147483648"/>
              <pc:sldLayoutMk cId="4061819133" sldId="2147483649"/>
              <ac:picMk id="8" creationId="{AE0A5E58-685F-8DA3-3624-CEA26A46524A}"/>
            </ac:picMkLst>
          </pc:picChg>
          <pc:picChg chg="add del mod">
            <ac:chgData name="Steve McConnell" userId="3517dd52-6385-4d87-96d3-fd5a7c67f86a" providerId="ADAL" clId="{F04E1C43-9C40-4B93-AD95-B53EF0E02760}" dt="2022-12-13T23:52:29.366" v="4" actId="478"/>
            <ac:picMkLst>
              <pc:docMk/>
              <pc:sldMasterMk cId="2751982944" sldId="2147483648"/>
              <pc:sldLayoutMk cId="4061819133" sldId="2147483649"/>
              <ac:picMk id="1026" creationId="{DBBDDEB2-1163-FE8D-EE0C-C630366DEC02}"/>
            </ac:picMkLst>
          </pc:picChg>
        </pc:sldLayoutChg>
        <pc:sldLayoutChg chg="addSp modSp">
          <pc:chgData name="Steve McConnell" userId="3517dd52-6385-4d87-96d3-fd5a7c67f86a" providerId="ADAL" clId="{F04E1C43-9C40-4B93-AD95-B53EF0E02760}" dt="2022-12-14T00:31:34.845" v="2301" actId="14100"/>
          <pc:sldLayoutMkLst>
            <pc:docMk/>
            <pc:sldMasterMk cId="2751982944" sldId="2147483648"/>
            <pc:sldLayoutMk cId="1726523895" sldId="2147483652"/>
          </pc:sldLayoutMkLst>
          <pc:picChg chg="add mod">
            <ac:chgData name="Steve McConnell" userId="3517dd52-6385-4d87-96d3-fd5a7c67f86a" providerId="ADAL" clId="{F04E1C43-9C40-4B93-AD95-B53EF0E02760}" dt="2022-12-14T00:31:34.845" v="2301" actId="14100"/>
            <ac:picMkLst>
              <pc:docMk/>
              <pc:sldMasterMk cId="2751982944" sldId="2147483648"/>
              <pc:sldLayoutMk cId="1726523895" sldId="2147483652"/>
              <ac:picMk id="8" creationId="{22DA6221-C5A1-8406-F981-F71EB4C879FF}"/>
            </ac:picMkLst>
          </pc:pic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22597-B292-66F8-EB65-A5D7490B9638}"/>
              </a:ext>
            </a:extLst>
          </p:cNvPr>
          <p:cNvSpPr>
            <a:spLocks noGrp="1"/>
          </p:cNvSpPr>
          <p:nvPr>
            <p:ph type="ctrTitle"/>
          </p:nvPr>
        </p:nvSpPr>
        <p:spPr>
          <a:xfrm>
            <a:off x="6219825" y="1605216"/>
            <a:ext cx="5200649" cy="3709731"/>
          </a:xfrm>
        </p:spPr>
        <p:txBody>
          <a:bodyPr anchor="ctr"/>
          <a:lstStyle>
            <a:lvl1pPr algn="l">
              <a:defRPr sz="6000"/>
            </a:lvl1pPr>
          </a:lstStyle>
          <a:p>
            <a:r>
              <a:rPr lang="en-US" dirty="0"/>
              <a:t>Click to edit Master title style</a:t>
            </a:r>
          </a:p>
        </p:txBody>
      </p:sp>
      <p:sp>
        <p:nvSpPr>
          <p:cNvPr id="4" name="Date Placeholder 3">
            <a:extLst>
              <a:ext uri="{FF2B5EF4-FFF2-40B4-BE49-F238E27FC236}">
                <a16:creationId xmlns:a16="http://schemas.microsoft.com/office/drawing/2014/main" id="{10FBDE4D-7E6D-0590-E6F0-7EF3926578B0}"/>
              </a:ext>
            </a:extLst>
          </p:cNvPr>
          <p:cNvSpPr>
            <a:spLocks noGrp="1"/>
          </p:cNvSpPr>
          <p:nvPr>
            <p:ph type="dt" sz="half" idx="10"/>
          </p:nvPr>
        </p:nvSpPr>
        <p:spPr/>
        <p:txBody>
          <a:bodyPr/>
          <a:lstStyle/>
          <a:p>
            <a:fld id="{27B588C2-BEE3-4BE2-88B4-CFFE14F13793}" type="datetimeFigureOut">
              <a:rPr lang="en-US" smtClean="0"/>
              <a:t>12/13/2022</a:t>
            </a:fld>
            <a:endParaRPr lang="en-US"/>
          </a:p>
        </p:txBody>
      </p:sp>
      <p:sp>
        <p:nvSpPr>
          <p:cNvPr id="5" name="Footer Placeholder 4">
            <a:extLst>
              <a:ext uri="{FF2B5EF4-FFF2-40B4-BE49-F238E27FC236}">
                <a16:creationId xmlns:a16="http://schemas.microsoft.com/office/drawing/2014/main" id="{AEC48A2A-CE36-C917-E5E5-E5BC12FDC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A33346-B291-07A2-FC42-775D6C194940}"/>
              </a:ext>
            </a:extLst>
          </p:cNvPr>
          <p:cNvSpPr>
            <a:spLocks noGrp="1"/>
          </p:cNvSpPr>
          <p:nvPr>
            <p:ph type="sldNum" sz="quarter" idx="12"/>
          </p:nvPr>
        </p:nvSpPr>
        <p:spPr/>
        <p:txBody>
          <a:bodyPr/>
          <a:lstStyle/>
          <a:p>
            <a:fld id="{152A0255-9500-48F2-A306-AF1989D2A598}" type="slidenum">
              <a:rPr lang="en-US" smtClean="0"/>
              <a:t>‹#›</a:t>
            </a:fld>
            <a:endParaRPr lang="en-US"/>
          </a:p>
        </p:txBody>
      </p:sp>
      <p:pic>
        <p:nvPicPr>
          <p:cNvPr id="7" name="Picture 2">
            <a:extLst>
              <a:ext uri="{FF2B5EF4-FFF2-40B4-BE49-F238E27FC236}">
                <a16:creationId xmlns:a16="http://schemas.microsoft.com/office/drawing/2014/main" id="{D0CFE95C-BA2A-4D3C-2E11-03436B9D5971}"/>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3746" t="2367" r="2895" b="4103"/>
          <a:stretch/>
        </p:blipFill>
        <p:spPr bwMode="auto">
          <a:xfrm>
            <a:off x="1210284" y="1605217"/>
            <a:ext cx="4390416" cy="3709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181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1FD6A-A61C-A511-D632-2C74EA9003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499169-9576-706A-E64E-A99B653E65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236D06-BE2C-4476-7F9F-01A4E07B6B81}"/>
              </a:ext>
            </a:extLst>
          </p:cNvPr>
          <p:cNvSpPr>
            <a:spLocks noGrp="1"/>
          </p:cNvSpPr>
          <p:nvPr>
            <p:ph type="dt" sz="half" idx="10"/>
          </p:nvPr>
        </p:nvSpPr>
        <p:spPr/>
        <p:txBody>
          <a:bodyPr/>
          <a:lstStyle/>
          <a:p>
            <a:fld id="{27B588C2-BEE3-4BE2-88B4-CFFE14F13793}" type="datetimeFigureOut">
              <a:rPr lang="en-US" smtClean="0"/>
              <a:t>12/13/2022</a:t>
            </a:fld>
            <a:endParaRPr lang="en-US"/>
          </a:p>
        </p:txBody>
      </p:sp>
      <p:sp>
        <p:nvSpPr>
          <p:cNvPr id="5" name="Footer Placeholder 4">
            <a:extLst>
              <a:ext uri="{FF2B5EF4-FFF2-40B4-BE49-F238E27FC236}">
                <a16:creationId xmlns:a16="http://schemas.microsoft.com/office/drawing/2014/main" id="{1359B578-E660-0577-9BA0-57728CA102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73935C-3E02-5C78-8D82-BD3176308FFC}"/>
              </a:ext>
            </a:extLst>
          </p:cNvPr>
          <p:cNvSpPr>
            <a:spLocks noGrp="1"/>
          </p:cNvSpPr>
          <p:nvPr>
            <p:ph type="sldNum" sz="quarter" idx="12"/>
          </p:nvPr>
        </p:nvSpPr>
        <p:spPr/>
        <p:txBody>
          <a:bodyPr/>
          <a:lstStyle/>
          <a:p>
            <a:fld id="{152A0255-9500-48F2-A306-AF1989D2A598}" type="slidenum">
              <a:rPr lang="en-US" smtClean="0"/>
              <a:t>‹#›</a:t>
            </a:fld>
            <a:endParaRPr lang="en-US"/>
          </a:p>
        </p:txBody>
      </p:sp>
    </p:spTree>
    <p:extLst>
      <p:ext uri="{BB962C8B-B14F-4D97-AF65-F5344CB8AC3E}">
        <p14:creationId xmlns:p14="http://schemas.microsoft.com/office/powerpoint/2010/main" val="113677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51F64C-0783-56EE-F983-252AC5B9D2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D62C4C-3313-8A49-ADCB-6B1764125F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2A5E06-9F02-9AC1-B96D-6498831EDAA5}"/>
              </a:ext>
            </a:extLst>
          </p:cNvPr>
          <p:cNvSpPr>
            <a:spLocks noGrp="1"/>
          </p:cNvSpPr>
          <p:nvPr>
            <p:ph type="dt" sz="half" idx="10"/>
          </p:nvPr>
        </p:nvSpPr>
        <p:spPr/>
        <p:txBody>
          <a:bodyPr/>
          <a:lstStyle/>
          <a:p>
            <a:fld id="{27B588C2-BEE3-4BE2-88B4-CFFE14F13793}" type="datetimeFigureOut">
              <a:rPr lang="en-US" smtClean="0"/>
              <a:t>12/13/2022</a:t>
            </a:fld>
            <a:endParaRPr lang="en-US"/>
          </a:p>
        </p:txBody>
      </p:sp>
      <p:sp>
        <p:nvSpPr>
          <p:cNvPr id="5" name="Footer Placeholder 4">
            <a:extLst>
              <a:ext uri="{FF2B5EF4-FFF2-40B4-BE49-F238E27FC236}">
                <a16:creationId xmlns:a16="http://schemas.microsoft.com/office/drawing/2014/main" id="{E3EC9304-5BCA-373A-9EBE-A0623E3654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759C5C-BB95-A4EF-DB86-F4C6EB571392}"/>
              </a:ext>
            </a:extLst>
          </p:cNvPr>
          <p:cNvSpPr>
            <a:spLocks noGrp="1"/>
          </p:cNvSpPr>
          <p:nvPr>
            <p:ph type="sldNum" sz="quarter" idx="12"/>
          </p:nvPr>
        </p:nvSpPr>
        <p:spPr/>
        <p:txBody>
          <a:bodyPr/>
          <a:lstStyle/>
          <a:p>
            <a:fld id="{152A0255-9500-48F2-A306-AF1989D2A598}" type="slidenum">
              <a:rPr lang="en-US" smtClean="0"/>
              <a:t>‹#›</a:t>
            </a:fld>
            <a:endParaRPr lang="en-US"/>
          </a:p>
        </p:txBody>
      </p:sp>
    </p:spTree>
    <p:extLst>
      <p:ext uri="{BB962C8B-B14F-4D97-AF65-F5344CB8AC3E}">
        <p14:creationId xmlns:p14="http://schemas.microsoft.com/office/powerpoint/2010/main" val="2721815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60D07-880F-E86B-1902-4F1D6EC9A8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D78E90-76D0-F3EF-9B48-8BB693557329}"/>
              </a:ext>
            </a:extLst>
          </p:cNvPr>
          <p:cNvSpPr>
            <a:spLocks noGrp="1"/>
          </p:cNvSpPr>
          <p:nvPr>
            <p:ph idx="1"/>
          </p:nvPr>
        </p:nvSpPr>
        <p:spPr/>
        <p:txBody>
          <a:bodyPr/>
          <a:lstStyle>
            <a:lvl1pPr>
              <a:lnSpc>
                <a:spcPct val="100000"/>
              </a:lnSpc>
              <a:spcBef>
                <a:spcPts val="1200"/>
              </a:spcBef>
              <a:spcAft>
                <a:spcPts val="0"/>
              </a:spcAf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BF3860C-570B-BF46-D730-D9CE1EA67A01}"/>
              </a:ext>
            </a:extLst>
          </p:cNvPr>
          <p:cNvSpPr>
            <a:spLocks noGrp="1"/>
          </p:cNvSpPr>
          <p:nvPr>
            <p:ph type="dt" sz="half" idx="10"/>
          </p:nvPr>
        </p:nvSpPr>
        <p:spPr/>
        <p:txBody>
          <a:bodyPr/>
          <a:lstStyle/>
          <a:p>
            <a:fld id="{27B588C2-BEE3-4BE2-88B4-CFFE14F13793}" type="datetimeFigureOut">
              <a:rPr lang="en-US" smtClean="0"/>
              <a:t>12/13/2022</a:t>
            </a:fld>
            <a:endParaRPr lang="en-US"/>
          </a:p>
        </p:txBody>
      </p:sp>
      <p:sp>
        <p:nvSpPr>
          <p:cNvPr id="5" name="Footer Placeholder 4">
            <a:extLst>
              <a:ext uri="{FF2B5EF4-FFF2-40B4-BE49-F238E27FC236}">
                <a16:creationId xmlns:a16="http://schemas.microsoft.com/office/drawing/2014/main" id="{7C703C5C-B6F0-2F5F-62C1-6EA7A5E22D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E7DA5C-34EF-5463-29A9-6A329710D804}"/>
              </a:ext>
            </a:extLst>
          </p:cNvPr>
          <p:cNvSpPr>
            <a:spLocks noGrp="1"/>
          </p:cNvSpPr>
          <p:nvPr>
            <p:ph type="sldNum" sz="quarter" idx="12"/>
          </p:nvPr>
        </p:nvSpPr>
        <p:spPr/>
        <p:txBody>
          <a:bodyPr/>
          <a:lstStyle/>
          <a:p>
            <a:fld id="{152A0255-9500-48F2-A306-AF1989D2A598}" type="slidenum">
              <a:rPr lang="en-US" smtClean="0"/>
              <a:t>‹#›</a:t>
            </a:fld>
            <a:endParaRPr lang="en-US"/>
          </a:p>
        </p:txBody>
      </p:sp>
      <p:pic>
        <p:nvPicPr>
          <p:cNvPr id="7" name="Picture 2">
            <a:extLst>
              <a:ext uri="{FF2B5EF4-FFF2-40B4-BE49-F238E27FC236}">
                <a16:creationId xmlns:a16="http://schemas.microsoft.com/office/drawing/2014/main" id="{F3396C0E-E0DA-69CE-EFA2-02F3D203858E}"/>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3746" t="2367" r="2895" b="4103"/>
          <a:stretch/>
        </p:blipFill>
        <p:spPr bwMode="auto">
          <a:xfrm>
            <a:off x="9242322" y="363793"/>
            <a:ext cx="2536723" cy="2143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2014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FC757-5D89-4332-1E99-9B3090CE1B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3D02656-85A1-00EE-27A1-A5AC712924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38154C-626C-1F57-F9D5-9AB21847DBCE}"/>
              </a:ext>
            </a:extLst>
          </p:cNvPr>
          <p:cNvSpPr>
            <a:spLocks noGrp="1"/>
          </p:cNvSpPr>
          <p:nvPr>
            <p:ph type="dt" sz="half" idx="10"/>
          </p:nvPr>
        </p:nvSpPr>
        <p:spPr/>
        <p:txBody>
          <a:bodyPr/>
          <a:lstStyle/>
          <a:p>
            <a:fld id="{27B588C2-BEE3-4BE2-88B4-CFFE14F13793}" type="datetimeFigureOut">
              <a:rPr lang="en-US" smtClean="0"/>
              <a:t>12/13/2022</a:t>
            </a:fld>
            <a:endParaRPr lang="en-US"/>
          </a:p>
        </p:txBody>
      </p:sp>
      <p:sp>
        <p:nvSpPr>
          <p:cNvPr id="5" name="Footer Placeholder 4">
            <a:extLst>
              <a:ext uri="{FF2B5EF4-FFF2-40B4-BE49-F238E27FC236}">
                <a16:creationId xmlns:a16="http://schemas.microsoft.com/office/drawing/2014/main" id="{691E9691-F94E-2E7E-8495-805B3A5AF3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890737-4BD6-F18F-BC50-AFB70282DC76}"/>
              </a:ext>
            </a:extLst>
          </p:cNvPr>
          <p:cNvSpPr>
            <a:spLocks noGrp="1"/>
          </p:cNvSpPr>
          <p:nvPr>
            <p:ph type="sldNum" sz="quarter" idx="12"/>
          </p:nvPr>
        </p:nvSpPr>
        <p:spPr/>
        <p:txBody>
          <a:bodyPr/>
          <a:lstStyle/>
          <a:p>
            <a:fld id="{152A0255-9500-48F2-A306-AF1989D2A598}" type="slidenum">
              <a:rPr lang="en-US" smtClean="0"/>
              <a:t>‹#›</a:t>
            </a:fld>
            <a:endParaRPr lang="en-US"/>
          </a:p>
        </p:txBody>
      </p:sp>
    </p:spTree>
    <p:extLst>
      <p:ext uri="{BB962C8B-B14F-4D97-AF65-F5344CB8AC3E}">
        <p14:creationId xmlns:p14="http://schemas.microsoft.com/office/powerpoint/2010/main" val="750878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EA018-C3CE-0AD4-BEAA-7E18D70D8F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BB6EBC-B93D-B1EA-5C00-C8FBD8AD3E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D993C8-60A2-BAC7-E112-EA21276FD5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AA5ED00-D57B-4AEF-BFFF-9ACC1AA1DA29}"/>
              </a:ext>
            </a:extLst>
          </p:cNvPr>
          <p:cNvSpPr>
            <a:spLocks noGrp="1"/>
          </p:cNvSpPr>
          <p:nvPr>
            <p:ph type="dt" sz="half" idx="10"/>
          </p:nvPr>
        </p:nvSpPr>
        <p:spPr/>
        <p:txBody>
          <a:bodyPr/>
          <a:lstStyle/>
          <a:p>
            <a:fld id="{27B588C2-BEE3-4BE2-88B4-CFFE14F13793}" type="datetimeFigureOut">
              <a:rPr lang="en-US" smtClean="0"/>
              <a:t>12/13/2022</a:t>
            </a:fld>
            <a:endParaRPr lang="en-US"/>
          </a:p>
        </p:txBody>
      </p:sp>
      <p:sp>
        <p:nvSpPr>
          <p:cNvPr id="6" name="Footer Placeholder 5">
            <a:extLst>
              <a:ext uri="{FF2B5EF4-FFF2-40B4-BE49-F238E27FC236}">
                <a16:creationId xmlns:a16="http://schemas.microsoft.com/office/drawing/2014/main" id="{7E9D4C3E-03B3-6595-5B57-6DCF70CAD3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0F2403-68A1-15AF-64EC-0E913582F09B}"/>
              </a:ext>
            </a:extLst>
          </p:cNvPr>
          <p:cNvSpPr>
            <a:spLocks noGrp="1"/>
          </p:cNvSpPr>
          <p:nvPr>
            <p:ph type="sldNum" sz="quarter" idx="12"/>
          </p:nvPr>
        </p:nvSpPr>
        <p:spPr/>
        <p:txBody>
          <a:bodyPr/>
          <a:lstStyle/>
          <a:p>
            <a:fld id="{152A0255-9500-48F2-A306-AF1989D2A598}" type="slidenum">
              <a:rPr lang="en-US" smtClean="0"/>
              <a:t>‹#›</a:t>
            </a:fld>
            <a:endParaRPr lang="en-US"/>
          </a:p>
        </p:txBody>
      </p:sp>
      <p:pic>
        <p:nvPicPr>
          <p:cNvPr id="8" name="Picture 2">
            <a:extLst>
              <a:ext uri="{FF2B5EF4-FFF2-40B4-BE49-F238E27FC236}">
                <a16:creationId xmlns:a16="http://schemas.microsoft.com/office/drawing/2014/main" id="{22DA6221-C5A1-8406-F981-F71EB4C879FF}"/>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3746" t="2367" r="2895" b="4103"/>
          <a:stretch/>
        </p:blipFill>
        <p:spPr bwMode="auto">
          <a:xfrm>
            <a:off x="10506075" y="363793"/>
            <a:ext cx="1272970" cy="1075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6523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D1260-9D8A-7CDA-7F1F-7F54AFD58B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4C4BA3-4625-BD2F-135F-CA60F17E38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6BE8CB-277B-6CEE-418D-0B0C6B5C1F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A99569-896D-C8B5-0E5C-6261B15BEA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699E05-228A-380A-18A2-3EE4A54DEA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D198E9A-CD6F-5B49-BEC1-E34E6EEF9EF2}"/>
              </a:ext>
            </a:extLst>
          </p:cNvPr>
          <p:cNvSpPr>
            <a:spLocks noGrp="1"/>
          </p:cNvSpPr>
          <p:nvPr>
            <p:ph type="dt" sz="half" idx="10"/>
          </p:nvPr>
        </p:nvSpPr>
        <p:spPr/>
        <p:txBody>
          <a:bodyPr/>
          <a:lstStyle/>
          <a:p>
            <a:fld id="{27B588C2-BEE3-4BE2-88B4-CFFE14F13793}" type="datetimeFigureOut">
              <a:rPr lang="en-US" smtClean="0"/>
              <a:t>12/13/2022</a:t>
            </a:fld>
            <a:endParaRPr lang="en-US"/>
          </a:p>
        </p:txBody>
      </p:sp>
      <p:sp>
        <p:nvSpPr>
          <p:cNvPr id="8" name="Footer Placeholder 7">
            <a:extLst>
              <a:ext uri="{FF2B5EF4-FFF2-40B4-BE49-F238E27FC236}">
                <a16:creationId xmlns:a16="http://schemas.microsoft.com/office/drawing/2014/main" id="{CD268BCC-4D87-521F-E923-5654461F6C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B46F95-A1BE-B69F-15B2-E484BA3F268D}"/>
              </a:ext>
            </a:extLst>
          </p:cNvPr>
          <p:cNvSpPr>
            <a:spLocks noGrp="1"/>
          </p:cNvSpPr>
          <p:nvPr>
            <p:ph type="sldNum" sz="quarter" idx="12"/>
          </p:nvPr>
        </p:nvSpPr>
        <p:spPr/>
        <p:txBody>
          <a:bodyPr/>
          <a:lstStyle/>
          <a:p>
            <a:fld id="{152A0255-9500-48F2-A306-AF1989D2A598}" type="slidenum">
              <a:rPr lang="en-US" smtClean="0"/>
              <a:t>‹#›</a:t>
            </a:fld>
            <a:endParaRPr lang="en-US"/>
          </a:p>
        </p:txBody>
      </p:sp>
    </p:spTree>
    <p:extLst>
      <p:ext uri="{BB962C8B-B14F-4D97-AF65-F5344CB8AC3E}">
        <p14:creationId xmlns:p14="http://schemas.microsoft.com/office/powerpoint/2010/main" val="1073670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3BCDE-7A31-9EB9-37AB-A5D9E6F91B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9AA19D-337A-216F-5B28-73337C7B121A}"/>
              </a:ext>
            </a:extLst>
          </p:cNvPr>
          <p:cNvSpPr>
            <a:spLocks noGrp="1"/>
          </p:cNvSpPr>
          <p:nvPr>
            <p:ph type="dt" sz="half" idx="10"/>
          </p:nvPr>
        </p:nvSpPr>
        <p:spPr/>
        <p:txBody>
          <a:bodyPr/>
          <a:lstStyle/>
          <a:p>
            <a:fld id="{27B588C2-BEE3-4BE2-88B4-CFFE14F13793}" type="datetimeFigureOut">
              <a:rPr lang="en-US" smtClean="0"/>
              <a:t>12/13/2022</a:t>
            </a:fld>
            <a:endParaRPr lang="en-US"/>
          </a:p>
        </p:txBody>
      </p:sp>
      <p:sp>
        <p:nvSpPr>
          <p:cNvPr id="4" name="Footer Placeholder 3">
            <a:extLst>
              <a:ext uri="{FF2B5EF4-FFF2-40B4-BE49-F238E27FC236}">
                <a16:creationId xmlns:a16="http://schemas.microsoft.com/office/drawing/2014/main" id="{C42F6717-C4BF-C7C4-E21F-A3E43AEB4B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0E880D-4508-1687-942C-FF0580416C58}"/>
              </a:ext>
            </a:extLst>
          </p:cNvPr>
          <p:cNvSpPr>
            <a:spLocks noGrp="1"/>
          </p:cNvSpPr>
          <p:nvPr>
            <p:ph type="sldNum" sz="quarter" idx="12"/>
          </p:nvPr>
        </p:nvSpPr>
        <p:spPr/>
        <p:txBody>
          <a:bodyPr/>
          <a:lstStyle/>
          <a:p>
            <a:fld id="{152A0255-9500-48F2-A306-AF1989D2A598}" type="slidenum">
              <a:rPr lang="en-US" smtClean="0"/>
              <a:t>‹#›</a:t>
            </a:fld>
            <a:endParaRPr lang="en-US"/>
          </a:p>
        </p:txBody>
      </p:sp>
    </p:spTree>
    <p:extLst>
      <p:ext uri="{BB962C8B-B14F-4D97-AF65-F5344CB8AC3E}">
        <p14:creationId xmlns:p14="http://schemas.microsoft.com/office/powerpoint/2010/main" val="1663964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A8C412-8D5D-83D6-F842-1BF99D1E262D}"/>
              </a:ext>
            </a:extLst>
          </p:cNvPr>
          <p:cNvSpPr>
            <a:spLocks noGrp="1"/>
          </p:cNvSpPr>
          <p:nvPr>
            <p:ph type="dt" sz="half" idx="10"/>
          </p:nvPr>
        </p:nvSpPr>
        <p:spPr/>
        <p:txBody>
          <a:bodyPr/>
          <a:lstStyle/>
          <a:p>
            <a:fld id="{27B588C2-BEE3-4BE2-88B4-CFFE14F13793}" type="datetimeFigureOut">
              <a:rPr lang="en-US" smtClean="0"/>
              <a:t>12/13/2022</a:t>
            </a:fld>
            <a:endParaRPr lang="en-US"/>
          </a:p>
        </p:txBody>
      </p:sp>
      <p:sp>
        <p:nvSpPr>
          <p:cNvPr id="3" name="Footer Placeholder 2">
            <a:extLst>
              <a:ext uri="{FF2B5EF4-FFF2-40B4-BE49-F238E27FC236}">
                <a16:creationId xmlns:a16="http://schemas.microsoft.com/office/drawing/2014/main" id="{A8EE102F-4B81-ADCE-060F-6DC23A6531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BA1E46-15C5-E3A8-D3D3-305480244D66}"/>
              </a:ext>
            </a:extLst>
          </p:cNvPr>
          <p:cNvSpPr>
            <a:spLocks noGrp="1"/>
          </p:cNvSpPr>
          <p:nvPr>
            <p:ph type="sldNum" sz="quarter" idx="12"/>
          </p:nvPr>
        </p:nvSpPr>
        <p:spPr/>
        <p:txBody>
          <a:bodyPr/>
          <a:lstStyle/>
          <a:p>
            <a:fld id="{152A0255-9500-48F2-A306-AF1989D2A598}" type="slidenum">
              <a:rPr lang="en-US" smtClean="0"/>
              <a:t>‹#›</a:t>
            </a:fld>
            <a:endParaRPr lang="en-US"/>
          </a:p>
        </p:txBody>
      </p:sp>
    </p:spTree>
    <p:extLst>
      <p:ext uri="{BB962C8B-B14F-4D97-AF65-F5344CB8AC3E}">
        <p14:creationId xmlns:p14="http://schemas.microsoft.com/office/powerpoint/2010/main" val="3580037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F2F1E-4513-4708-826B-4F2A2235A6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02D412-48B4-7D36-3494-7DCF02902A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FF2EA6-8826-812D-431C-9F48D058FE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D099F6-E973-ED72-E708-0722270B455B}"/>
              </a:ext>
            </a:extLst>
          </p:cNvPr>
          <p:cNvSpPr>
            <a:spLocks noGrp="1"/>
          </p:cNvSpPr>
          <p:nvPr>
            <p:ph type="dt" sz="half" idx="10"/>
          </p:nvPr>
        </p:nvSpPr>
        <p:spPr/>
        <p:txBody>
          <a:bodyPr/>
          <a:lstStyle/>
          <a:p>
            <a:fld id="{27B588C2-BEE3-4BE2-88B4-CFFE14F13793}" type="datetimeFigureOut">
              <a:rPr lang="en-US" smtClean="0"/>
              <a:t>12/13/2022</a:t>
            </a:fld>
            <a:endParaRPr lang="en-US"/>
          </a:p>
        </p:txBody>
      </p:sp>
      <p:sp>
        <p:nvSpPr>
          <p:cNvPr id="6" name="Footer Placeholder 5">
            <a:extLst>
              <a:ext uri="{FF2B5EF4-FFF2-40B4-BE49-F238E27FC236}">
                <a16:creationId xmlns:a16="http://schemas.microsoft.com/office/drawing/2014/main" id="{1511A5E6-BAC4-0EA4-F9F0-2976F0B5FE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1A8691-0C05-5614-6DEC-8821FA522694}"/>
              </a:ext>
            </a:extLst>
          </p:cNvPr>
          <p:cNvSpPr>
            <a:spLocks noGrp="1"/>
          </p:cNvSpPr>
          <p:nvPr>
            <p:ph type="sldNum" sz="quarter" idx="12"/>
          </p:nvPr>
        </p:nvSpPr>
        <p:spPr/>
        <p:txBody>
          <a:bodyPr/>
          <a:lstStyle/>
          <a:p>
            <a:fld id="{152A0255-9500-48F2-A306-AF1989D2A598}" type="slidenum">
              <a:rPr lang="en-US" smtClean="0"/>
              <a:t>‹#›</a:t>
            </a:fld>
            <a:endParaRPr lang="en-US"/>
          </a:p>
        </p:txBody>
      </p:sp>
    </p:spTree>
    <p:extLst>
      <p:ext uri="{BB962C8B-B14F-4D97-AF65-F5344CB8AC3E}">
        <p14:creationId xmlns:p14="http://schemas.microsoft.com/office/powerpoint/2010/main" val="340800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0024E-7926-DE94-3BD7-67D448A743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D8224B-CA88-2E69-40BC-FC26E6451F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006080-716D-5EEF-D93A-77A1EE973D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D79F60-B261-25DB-1743-DFB13B60EA1B}"/>
              </a:ext>
            </a:extLst>
          </p:cNvPr>
          <p:cNvSpPr>
            <a:spLocks noGrp="1"/>
          </p:cNvSpPr>
          <p:nvPr>
            <p:ph type="dt" sz="half" idx="10"/>
          </p:nvPr>
        </p:nvSpPr>
        <p:spPr/>
        <p:txBody>
          <a:bodyPr/>
          <a:lstStyle/>
          <a:p>
            <a:fld id="{27B588C2-BEE3-4BE2-88B4-CFFE14F13793}" type="datetimeFigureOut">
              <a:rPr lang="en-US" smtClean="0"/>
              <a:t>12/13/2022</a:t>
            </a:fld>
            <a:endParaRPr lang="en-US"/>
          </a:p>
        </p:txBody>
      </p:sp>
      <p:sp>
        <p:nvSpPr>
          <p:cNvPr id="6" name="Footer Placeholder 5">
            <a:extLst>
              <a:ext uri="{FF2B5EF4-FFF2-40B4-BE49-F238E27FC236}">
                <a16:creationId xmlns:a16="http://schemas.microsoft.com/office/drawing/2014/main" id="{1FEC88EF-C912-947A-BD9D-AF14344F65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844189-E112-1A61-520B-CA7AB5EAA088}"/>
              </a:ext>
            </a:extLst>
          </p:cNvPr>
          <p:cNvSpPr>
            <a:spLocks noGrp="1"/>
          </p:cNvSpPr>
          <p:nvPr>
            <p:ph type="sldNum" sz="quarter" idx="12"/>
          </p:nvPr>
        </p:nvSpPr>
        <p:spPr/>
        <p:txBody>
          <a:bodyPr/>
          <a:lstStyle/>
          <a:p>
            <a:fld id="{152A0255-9500-48F2-A306-AF1989D2A598}" type="slidenum">
              <a:rPr lang="en-US" smtClean="0"/>
              <a:t>‹#›</a:t>
            </a:fld>
            <a:endParaRPr lang="en-US"/>
          </a:p>
        </p:txBody>
      </p:sp>
    </p:spTree>
    <p:extLst>
      <p:ext uri="{BB962C8B-B14F-4D97-AF65-F5344CB8AC3E}">
        <p14:creationId xmlns:p14="http://schemas.microsoft.com/office/powerpoint/2010/main" val="880870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5CF209-8809-C7BB-9499-3BDF64C510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734014-C53E-D48B-C1A2-6C7FB9AE7A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E25107-8CBD-45AA-7C1A-91F79DF31B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B588C2-BEE3-4BE2-88B4-CFFE14F13793}" type="datetimeFigureOut">
              <a:rPr lang="en-US" smtClean="0"/>
              <a:t>12/13/2022</a:t>
            </a:fld>
            <a:endParaRPr lang="en-US"/>
          </a:p>
        </p:txBody>
      </p:sp>
      <p:sp>
        <p:nvSpPr>
          <p:cNvPr id="5" name="Footer Placeholder 4">
            <a:extLst>
              <a:ext uri="{FF2B5EF4-FFF2-40B4-BE49-F238E27FC236}">
                <a16:creationId xmlns:a16="http://schemas.microsoft.com/office/drawing/2014/main" id="{0E9A8408-E24C-9F6A-60A8-DE7DB768C8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057CCC-6CD2-2654-A34F-D79A7B4669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2A0255-9500-48F2-A306-AF1989D2A598}" type="slidenum">
              <a:rPr lang="en-US" smtClean="0"/>
              <a:t>‹#›</a:t>
            </a:fld>
            <a:endParaRPr lang="en-US"/>
          </a:p>
        </p:txBody>
      </p:sp>
    </p:spTree>
    <p:extLst>
      <p:ext uri="{BB962C8B-B14F-4D97-AF65-F5344CB8AC3E}">
        <p14:creationId xmlns:p14="http://schemas.microsoft.com/office/powerpoint/2010/main" val="2751982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C45A-9B54-B7DD-29EE-CB7D2F5ACD0B}"/>
              </a:ext>
            </a:extLst>
          </p:cNvPr>
          <p:cNvSpPr>
            <a:spLocks noGrp="1"/>
          </p:cNvSpPr>
          <p:nvPr>
            <p:ph type="ctrTitle"/>
          </p:nvPr>
        </p:nvSpPr>
        <p:spPr/>
        <p:txBody>
          <a:bodyPr/>
          <a:lstStyle/>
          <a:p>
            <a:r>
              <a:rPr lang="en-US" dirty="0"/>
              <a:t>LCA Bylaws Updates</a:t>
            </a:r>
            <a:br>
              <a:rPr lang="en-US" dirty="0"/>
            </a:br>
            <a:br>
              <a:rPr lang="en-US" dirty="0"/>
            </a:br>
            <a:r>
              <a:rPr lang="en-US" sz="4000"/>
              <a:t>December 13, 2022</a:t>
            </a:r>
            <a:endParaRPr lang="en-US" dirty="0"/>
          </a:p>
        </p:txBody>
      </p:sp>
    </p:spTree>
    <p:extLst>
      <p:ext uri="{BB962C8B-B14F-4D97-AF65-F5344CB8AC3E}">
        <p14:creationId xmlns:p14="http://schemas.microsoft.com/office/powerpoint/2010/main" val="1387536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011D9-5B01-4708-1D65-A411E3D648A7}"/>
              </a:ext>
            </a:extLst>
          </p:cNvPr>
          <p:cNvSpPr>
            <a:spLocks noGrp="1"/>
          </p:cNvSpPr>
          <p:nvPr>
            <p:ph type="title"/>
          </p:nvPr>
        </p:nvSpPr>
        <p:spPr/>
        <p:txBody>
          <a:bodyPr/>
          <a:lstStyle/>
          <a:p>
            <a:r>
              <a:rPr lang="en-US" dirty="0"/>
              <a:t>Committee has been formed</a:t>
            </a:r>
          </a:p>
        </p:txBody>
      </p:sp>
      <p:sp>
        <p:nvSpPr>
          <p:cNvPr id="3" name="Content Placeholder 2">
            <a:extLst>
              <a:ext uri="{FF2B5EF4-FFF2-40B4-BE49-F238E27FC236}">
                <a16:creationId xmlns:a16="http://schemas.microsoft.com/office/drawing/2014/main" id="{54B792B5-062D-6C48-B6E6-B1F688F81D7B}"/>
              </a:ext>
            </a:extLst>
          </p:cNvPr>
          <p:cNvSpPr>
            <a:spLocks noGrp="1"/>
          </p:cNvSpPr>
          <p:nvPr>
            <p:ph idx="1"/>
          </p:nvPr>
        </p:nvSpPr>
        <p:spPr/>
        <p:txBody>
          <a:bodyPr>
            <a:normAutofit lnSpcReduction="10000"/>
          </a:bodyPr>
          <a:lstStyle/>
          <a:p>
            <a:r>
              <a:rPr lang="en-US" dirty="0"/>
              <a:t>Mark Walters, member (attorney)</a:t>
            </a:r>
          </a:p>
          <a:p>
            <a:r>
              <a:rPr lang="en-US" dirty="0"/>
              <a:t>Scott East, member (attorney)</a:t>
            </a:r>
          </a:p>
          <a:p>
            <a:r>
              <a:rPr lang="en-US" dirty="0"/>
              <a:t>Steve McConnell, chair (been through the bylaws </a:t>
            </a:r>
            <a:br>
              <a:rPr lang="en-US" dirty="0"/>
            </a:br>
            <a:r>
              <a:rPr lang="en-US" dirty="0"/>
              <a:t>revision process recently in another organization)</a:t>
            </a:r>
          </a:p>
          <a:p>
            <a:r>
              <a:rPr lang="en-US" dirty="0"/>
              <a:t>Board representative—specific person rotates, based on availability; each board member has attended at least one committee meeting</a:t>
            </a:r>
          </a:p>
          <a:p>
            <a:r>
              <a:rPr lang="en-US" dirty="0"/>
              <a:t>This is an advisory committee. It cannot act on behalf of the LCA or the LCA board. The LCA Board will decide what actions to take based on the committee’s recommendations</a:t>
            </a:r>
          </a:p>
        </p:txBody>
      </p:sp>
    </p:spTree>
    <p:extLst>
      <p:ext uri="{BB962C8B-B14F-4D97-AF65-F5344CB8AC3E}">
        <p14:creationId xmlns:p14="http://schemas.microsoft.com/office/powerpoint/2010/main" val="3436708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011D9-5B01-4708-1D65-A411E3D648A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54B792B5-062D-6C48-B6E6-B1F688F81D7B}"/>
              </a:ext>
            </a:extLst>
          </p:cNvPr>
          <p:cNvSpPr>
            <a:spLocks noGrp="1"/>
          </p:cNvSpPr>
          <p:nvPr>
            <p:ph idx="1"/>
          </p:nvPr>
        </p:nvSpPr>
        <p:spPr>
          <a:xfrm>
            <a:off x="838200" y="1825625"/>
            <a:ext cx="7686368" cy="4351338"/>
          </a:xfrm>
        </p:spPr>
        <p:txBody>
          <a:bodyPr>
            <a:normAutofit/>
          </a:bodyPr>
          <a:lstStyle/>
          <a:p>
            <a:r>
              <a:rPr lang="en-US" dirty="0"/>
              <a:t>LCA formed in 2H2021</a:t>
            </a:r>
          </a:p>
          <a:p>
            <a:r>
              <a:rPr lang="en-US" dirty="0"/>
              <a:t>New RCW 24.03A governing non-profits became effective January 1, 2022</a:t>
            </a:r>
          </a:p>
          <a:p>
            <a:r>
              <a:rPr lang="en-US" dirty="0"/>
              <a:t>The old LCA bylaws are out of compliance with the new RCW in numerous respects</a:t>
            </a:r>
          </a:p>
          <a:p>
            <a:pPr lvl="1"/>
            <a:r>
              <a:rPr lang="en-US" dirty="0"/>
              <a:t>Some requirements of the RCW are not addressed in the old LCA bylaws</a:t>
            </a:r>
          </a:p>
          <a:p>
            <a:pPr lvl="1"/>
            <a:r>
              <a:rPr lang="en-US" dirty="0"/>
              <a:t>Some requirements in the old LCA bylaws are prohibited by the new RCW</a:t>
            </a:r>
          </a:p>
          <a:p>
            <a:endParaRPr lang="en-US" dirty="0"/>
          </a:p>
        </p:txBody>
      </p:sp>
    </p:spTree>
    <p:extLst>
      <p:ext uri="{BB962C8B-B14F-4D97-AF65-F5344CB8AC3E}">
        <p14:creationId xmlns:p14="http://schemas.microsoft.com/office/powerpoint/2010/main" val="270117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011D9-5B01-4708-1D65-A411E3D648A7}"/>
              </a:ext>
            </a:extLst>
          </p:cNvPr>
          <p:cNvSpPr>
            <a:spLocks noGrp="1"/>
          </p:cNvSpPr>
          <p:nvPr>
            <p:ph type="title"/>
          </p:nvPr>
        </p:nvSpPr>
        <p:spPr/>
        <p:txBody>
          <a:bodyPr>
            <a:normAutofit/>
          </a:bodyPr>
          <a:lstStyle/>
          <a:p>
            <a:r>
              <a:rPr lang="en-US" sz="3600" dirty="0"/>
              <a:t>Broad Areas in Which RCW Changes Apply to LCA</a:t>
            </a:r>
          </a:p>
        </p:txBody>
      </p:sp>
      <p:sp>
        <p:nvSpPr>
          <p:cNvPr id="3" name="Content Placeholder 2">
            <a:extLst>
              <a:ext uri="{FF2B5EF4-FFF2-40B4-BE49-F238E27FC236}">
                <a16:creationId xmlns:a16="http://schemas.microsoft.com/office/drawing/2014/main" id="{54B792B5-062D-6C48-B6E6-B1F688F81D7B}"/>
              </a:ext>
            </a:extLst>
          </p:cNvPr>
          <p:cNvSpPr>
            <a:spLocks noGrp="1"/>
          </p:cNvSpPr>
          <p:nvPr>
            <p:ph sz="half" idx="1"/>
          </p:nvPr>
        </p:nvSpPr>
        <p:spPr/>
        <p:txBody>
          <a:bodyPr>
            <a:normAutofit fontScale="62500" lnSpcReduction="20000"/>
          </a:bodyPr>
          <a:lstStyle/>
          <a:p>
            <a:pPr marL="0" indent="0">
              <a:buNone/>
            </a:pPr>
            <a:r>
              <a:rPr lang="en-US" dirty="0"/>
              <a:t>Board operation</a:t>
            </a:r>
          </a:p>
          <a:p>
            <a:pPr lvl="1"/>
            <a:r>
              <a:rPr lang="en-US" dirty="0"/>
              <a:t>Voting via email (new rules for how to do this)</a:t>
            </a:r>
          </a:p>
          <a:p>
            <a:pPr lvl="1"/>
            <a:r>
              <a:rPr lang="en-US" dirty="0"/>
              <a:t>Use of proxies (now prohibited)</a:t>
            </a:r>
          </a:p>
          <a:p>
            <a:pPr lvl="1"/>
            <a:r>
              <a:rPr lang="en-US" dirty="0"/>
              <a:t>Action by board without a meeting (new rules for how to do this)</a:t>
            </a:r>
          </a:p>
          <a:p>
            <a:pPr lvl="1"/>
            <a:r>
              <a:rPr lang="en-US" dirty="0"/>
              <a:t>Specific requirements for composition of the board (new rules for this)</a:t>
            </a:r>
          </a:p>
          <a:p>
            <a:pPr lvl="1"/>
            <a:r>
              <a:rPr lang="en-US" dirty="0"/>
              <a:t>Specific timelines for director terms (not clearly stated in old bylaws)</a:t>
            </a:r>
          </a:p>
          <a:p>
            <a:pPr lvl="1"/>
            <a:r>
              <a:rPr lang="en-US" dirty="0"/>
              <a:t>Prohibitions on specific types of board actions that can be taken without a member vote (new rules for this)</a:t>
            </a:r>
          </a:p>
          <a:p>
            <a:pPr marL="0" indent="0">
              <a:buNone/>
            </a:pPr>
            <a:r>
              <a:rPr lang="en-US" dirty="0"/>
              <a:t>Notice provisions – timeline, use of email, details about email notifications, etc.</a:t>
            </a:r>
          </a:p>
          <a:p>
            <a:pPr marL="0" indent="0">
              <a:buNone/>
            </a:pPr>
            <a:r>
              <a:rPr lang="en-US" dirty="0"/>
              <a:t>Procedures for calling special meetings</a:t>
            </a:r>
          </a:p>
          <a:p>
            <a:pPr marL="0" indent="0">
              <a:buNone/>
            </a:pPr>
            <a:endParaRPr lang="en-US" dirty="0"/>
          </a:p>
          <a:p>
            <a:pPr marL="0" indent="0">
              <a:buNone/>
            </a:pPr>
            <a:endParaRPr lang="en-US" dirty="0"/>
          </a:p>
          <a:p>
            <a:pPr marL="0" indent="0">
              <a:buNone/>
            </a:pPr>
            <a:r>
              <a:rPr lang="en-US" dirty="0"/>
              <a:t>This is not a complete list, but is intended to provide a flavor of the kinds of changes that are needed</a:t>
            </a:r>
          </a:p>
        </p:txBody>
      </p:sp>
      <p:sp>
        <p:nvSpPr>
          <p:cNvPr id="4" name="Content Placeholder 3">
            <a:extLst>
              <a:ext uri="{FF2B5EF4-FFF2-40B4-BE49-F238E27FC236}">
                <a16:creationId xmlns:a16="http://schemas.microsoft.com/office/drawing/2014/main" id="{1FEC792F-E74F-A4E7-350B-DCD69EF2A3AF}"/>
              </a:ext>
            </a:extLst>
          </p:cNvPr>
          <p:cNvSpPr>
            <a:spLocks noGrp="1"/>
          </p:cNvSpPr>
          <p:nvPr>
            <p:ph sz="half" idx="2"/>
          </p:nvPr>
        </p:nvSpPr>
        <p:spPr/>
        <p:txBody>
          <a:bodyPr>
            <a:normAutofit fontScale="62500" lnSpcReduction="20000"/>
          </a:bodyPr>
          <a:lstStyle/>
          <a:p>
            <a:pPr marL="0" indent="0">
              <a:buNone/>
            </a:pPr>
            <a:r>
              <a:rPr lang="en-US" dirty="0"/>
              <a:t>Member meetings and voting by members</a:t>
            </a:r>
          </a:p>
          <a:p>
            <a:pPr lvl="1"/>
            <a:r>
              <a:rPr lang="en-US" dirty="0"/>
              <a:t>General rules about taking action without meetings (new rules for this)</a:t>
            </a:r>
          </a:p>
          <a:p>
            <a:pPr lvl="1"/>
            <a:r>
              <a:rPr lang="en-US" dirty="0"/>
              <a:t>Notice provisions</a:t>
            </a:r>
          </a:p>
          <a:p>
            <a:pPr lvl="1"/>
            <a:r>
              <a:rPr lang="en-US" dirty="0"/>
              <a:t>Voting rules</a:t>
            </a:r>
          </a:p>
          <a:p>
            <a:pPr lvl="1"/>
            <a:r>
              <a:rPr lang="en-US" dirty="0"/>
              <a:t>Records and record-inspection rights</a:t>
            </a:r>
          </a:p>
          <a:p>
            <a:pPr marL="0" indent="0">
              <a:buNone/>
            </a:pPr>
            <a:r>
              <a:rPr lang="en-US" dirty="0"/>
              <a:t>Record keeping</a:t>
            </a:r>
          </a:p>
          <a:p>
            <a:pPr lvl="1"/>
            <a:r>
              <a:rPr lang="en-US" dirty="0"/>
              <a:t>Timely creation of records (meeting minutes, records of board actions and member actions)</a:t>
            </a:r>
          </a:p>
          <a:p>
            <a:pPr lvl="1"/>
            <a:r>
              <a:rPr lang="en-US" dirty="0"/>
              <a:t>Access to records by members</a:t>
            </a:r>
          </a:p>
          <a:p>
            <a:pPr marL="0" indent="0">
              <a:buNone/>
            </a:pPr>
            <a:r>
              <a:rPr lang="en-US" dirty="0"/>
              <a:t>Remote meetings</a:t>
            </a:r>
          </a:p>
          <a:p>
            <a:pPr lvl="1"/>
            <a:r>
              <a:rPr lang="en-US" dirty="0"/>
              <a:t>Must be addressed in bylaws</a:t>
            </a:r>
          </a:p>
          <a:p>
            <a:pPr marL="0" indent="0">
              <a:buNone/>
            </a:pPr>
            <a:endParaRPr lang="en-US" dirty="0"/>
          </a:p>
          <a:p>
            <a:endParaRPr lang="en-US" dirty="0"/>
          </a:p>
        </p:txBody>
      </p:sp>
    </p:spTree>
    <p:extLst>
      <p:ext uri="{BB962C8B-B14F-4D97-AF65-F5344CB8AC3E}">
        <p14:creationId xmlns:p14="http://schemas.microsoft.com/office/powerpoint/2010/main" val="799276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011D9-5B01-4708-1D65-A411E3D648A7}"/>
              </a:ext>
            </a:extLst>
          </p:cNvPr>
          <p:cNvSpPr>
            <a:spLocks noGrp="1"/>
          </p:cNvSpPr>
          <p:nvPr>
            <p:ph type="title"/>
          </p:nvPr>
        </p:nvSpPr>
        <p:spPr/>
        <p:txBody>
          <a:bodyPr/>
          <a:lstStyle/>
          <a:p>
            <a:r>
              <a:rPr lang="en-US" dirty="0"/>
              <a:t>General Plan for Bylaws Work</a:t>
            </a:r>
          </a:p>
        </p:txBody>
      </p:sp>
      <p:graphicFrame>
        <p:nvGraphicFramePr>
          <p:cNvPr id="4" name="Table 4">
            <a:extLst>
              <a:ext uri="{FF2B5EF4-FFF2-40B4-BE49-F238E27FC236}">
                <a16:creationId xmlns:a16="http://schemas.microsoft.com/office/drawing/2014/main" id="{24F2059A-7829-6C54-A7F8-0E11FCB45CF6}"/>
              </a:ext>
            </a:extLst>
          </p:cNvPr>
          <p:cNvGraphicFramePr>
            <a:graphicFrameLocks noGrp="1"/>
          </p:cNvGraphicFramePr>
          <p:nvPr>
            <p:extLst>
              <p:ext uri="{D42A27DB-BD31-4B8C-83A1-F6EECF244321}">
                <p14:modId xmlns:p14="http://schemas.microsoft.com/office/powerpoint/2010/main" val="633639497"/>
              </p:ext>
            </p:extLst>
          </p:nvPr>
        </p:nvGraphicFramePr>
        <p:xfrm>
          <a:off x="838200" y="1761423"/>
          <a:ext cx="10586987" cy="4494994"/>
        </p:xfrm>
        <a:graphic>
          <a:graphicData uri="http://schemas.openxmlformats.org/drawingml/2006/table">
            <a:tbl>
              <a:tblPr firstRow="1" bandRow="1">
                <a:tableStyleId>{5C22544A-7EE6-4342-B048-85BDC9FD1C3A}</a:tableStyleId>
              </a:tblPr>
              <a:tblGrid>
                <a:gridCol w="491693">
                  <a:extLst>
                    <a:ext uri="{9D8B030D-6E8A-4147-A177-3AD203B41FA5}">
                      <a16:colId xmlns:a16="http://schemas.microsoft.com/office/drawing/2014/main" val="2158012309"/>
                    </a:ext>
                  </a:extLst>
                </a:gridCol>
                <a:gridCol w="10095294">
                  <a:extLst>
                    <a:ext uri="{9D8B030D-6E8A-4147-A177-3AD203B41FA5}">
                      <a16:colId xmlns:a16="http://schemas.microsoft.com/office/drawing/2014/main" val="2801460686"/>
                    </a:ext>
                  </a:extLst>
                </a:gridCol>
              </a:tblGrid>
              <a:tr h="472393">
                <a:tc>
                  <a:txBody>
                    <a:bodyPr/>
                    <a:lstStyle/>
                    <a:p>
                      <a:endParaRPr lang="en-US" sz="2000" b="0" dirty="0">
                        <a:solidFill>
                          <a:sysClr val="windowText" lastClr="00000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ysClr val="windowText" lastClr="000000"/>
                          </a:solidFill>
                        </a:rPr>
                        <a:t>Review existing bylaws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608357845"/>
                  </a:ext>
                </a:extLst>
              </a:tr>
              <a:tr h="472393">
                <a:tc>
                  <a:txBody>
                    <a:bodyPr/>
                    <a:lstStyle/>
                    <a:p>
                      <a:endParaRPr lang="en-US" sz="2000" b="0">
                        <a:solidFill>
                          <a:sysClr val="windowText" lastClr="00000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ysClr val="windowText" lastClr="000000"/>
                          </a:solidFill>
                        </a:rPr>
                        <a:t>Review 24.03A to identify specific changes needed (~40 pp of legalese)</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3298303235"/>
                  </a:ext>
                </a:extLst>
              </a:tr>
              <a:tr h="472393">
                <a:tc>
                  <a:txBody>
                    <a:bodyPr/>
                    <a:lstStyle/>
                    <a:p>
                      <a:endParaRPr lang="en-US" sz="2000" b="0">
                        <a:solidFill>
                          <a:sysClr val="windowText" lastClr="00000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Use the template bylaws from “Communities Rise” as the basis for LCA’s new bylaws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233079069"/>
                  </a:ext>
                </a:extLst>
              </a:tr>
              <a:tr h="472393">
                <a:tc>
                  <a:txBody>
                    <a:bodyPr/>
                    <a:lstStyle/>
                    <a:p>
                      <a:endParaRPr lang="en-US" sz="2000" b="0">
                        <a:solidFill>
                          <a:sysClr val="windowText" lastClr="00000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Review and adapt “Communities Rise” template bylaws to address LCA’s specific needs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1778524450"/>
                  </a:ext>
                </a:extLst>
              </a:tr>
              <a:tr h="472393">
                <a:tc>
                  <a:txBody>
                    <a:bodyPr/>
                    <a:lstStyle/>
                    <a:p>
                      <a:endParaRPr lang="en-US" sz="2000" b="0">
                        <a:solidFill>
                          <a:sysClr val="windowText" lastClr="00000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Bylaws committee reviews to identify gaps, errors, etc.</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2245167705"/>
                  </a:ext>
                </a:extLst>
              </a:tr>
              <a:tr h="715850">
                <a:tc>
                  <a:txBody>
                    <a:bodyPr/>
                    <a:lstStyle/>
                    <a:p>
                      <a:endParaRPr lang="en-US" sz="2000" b="0">
                        <a:solidFill>
                          <a:sysClr val="windowText" lastClr="00000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Board review to further identify gaps, errors, and accept, modify, or reject the committee’s recommendations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3948176958"/>
                  </a:ext>
                </a:extLst>
              </a:tr>
              <a:tr h="472393">
                <a:tc>
                  <a:txBody>
                    <a:bodyPr/>
                    <a:lstStyle/>
                    <a:p>
                      <a:endParaRPr lang="en-US" sz="2000" b="0">
                        <a:solidFill>
                          <a:sysClr val="windowText" lastClr="00000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Review by LCA membership</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1659726149"/>
                  </a:ext>
                </a:extLst>
              </a:tr>
              <a:tr h="472393">
                <a:tc>
                  <a:txBody>
                    <a:bodyPr/>
                    <a:lstStyle/>
                    <a:p>
                      <a:endParaRPr lang="en-US" sz="2000" b="0" dirty="0">
                        <a:solidFill>
                          <a:sysClr val="windowText" lastClr="00000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Final revisions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1028616622"/>
                  </a:ext>
                </a:extLst>
              </a:tr>
              <a:tr h="472393">
                <a:tc>
                  <a:txBody>
                    <a:bodyPr/>
                    <a:lstStyle/>
                    <a:p>
                      <a:endParaRPr lang="en-US" sz="2000" b="0" dirty="0">
                        <a:solidFill>
                          <a:sysClr val="windowText" lastClr="00000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LCA member vote to revise bylaws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3222635483"/>
                  </a:ext>
                </a:extLst>
              </a:tr>
            </a:tbl>
          </a:graphicData>
        </a:graphic>
      </p:graphicFrame>
    </p:spTree>
    <p:extLst>
      <p:ext uri="{BB962C8B-B14F-4D97-AF65-F5344CB8AC3E}">
        <p14:creationId xmlns:p14="http://schemas.microsoft.com/office/powerpoint/2010/main" val="1068872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011D9-5B01-4708-1D65-A411E3D648A7}"/>
              </a:ext>
            </a:extLst>
          </p:cNvPr>
          <p:cNvSpPr>
            <a:spLocks noGrp="1"/>
          </p:cNvSpPr>
          <p:nvPr>
            <p:ph type="title"/>
          </p:nvPr>
        </p:nvSpPr>
        <p:spPr/>
        <p:txBody>
          <a:bodyPr/>
          <a:lstStyle/>
          <a:p>
            <a:r>
              <a:rPr lang="en-US" dirty="0"/>
              <a:t>Committee Activity So Far</a:t>
            </a:r>
          </a:p>
        </p:txBody>
      </p:sp>
      <p:sp>
        <p:nvSpPr>
          <p:cNvPr id="3" name="Content Placeholder 2">
            <a:extLst>
              <a:ext uri="{FF2B5EF4-FFF2-40B4-BE49-F238E27FC236}">
                <a16:creationId xmlns:a16="http://schemas.microsoft.com/office/drawing/2014/main" id="{54B792B5-062D-6C48-B6E6-B1F688F81D7B}"/>
              </a:ext>
            </a:extLst>
          </p:cNvPr>
          <p:cNvSpPr>
            <a:spLocks noGrp="1"/>
          </p:cNvSpPr>
          <p:nvPr>
            <p:ph idx="1"/>
          </p:nvPr>
        </p:nvSpPr>
        <p:spPr>
          <a:xfrm>
            <a:off x="838200" y="1857375"/>
            <a:ext cx="9944100" cy="4319588"/>
          </a:xfrm>
        </p:spPr>
        <p:txBody>
          <a:bodyPr>
            <a:normAutofit/>
          </a:bodyPr>
          <a:lstStyle/>
          <a:p>
            <a:pPr marL="0" indent="0">
              <a:buNone/>
            </a:pPr>
            <a:r>
              <a:rPr lang="en-US" dirty="0"/>
              <a:t>Kickoff meeting in October</a:t>
            </a:r>
          </a:p>
          <a:p>
            <a:pPr marL="0" indent="0">
              <a:buNone/>
            </a:pPr>
            <a:r>
              <a:rPr lang="en-US" dirty="0"/>
              <a:t>We have met 7 times in Oct-Dec for ~2 hours/meeting (approximately weekly)</a:t>
            </a:r>
          </a:p>
        </p:txBody>
      </p:sp>
    </p:spTree>
    <p:extLst>
      <p:ext uri="{BB962C8B-B14F-4D97-AF65-F5344CB8AC3E}">
        <p14:creationId xmlns:p14="http://schemas.microsoft.com/office/powerpoint/2010/main" val="1079520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011D9-5B01-4708-1D65-A411E3D648A7}"/>
              </a:ext>
            </a:extLst>
          </p:cNvPr>
          <p:cNvSpPr>
            <a:spLocks noGrp="1"/>
          </p:cNvSpPr>
          <p:nvPr>
            <p:ph type="title"/>
          </p:nvPr>
        </p:nvSpPr>
        <p:spPr/>
        <p:txBody>
          <a:bodyPr>
            <a:normAutofit/>
          </a:bodyPr>
          <a:lstStyle/>
          <a:p>
            <a:r>
              <a:rPr lang="en-US" sz="4000" dirty="0"/>
              <a:t>Draft Plan for Remaining Bylaws Work</a:t>
            </a:r>
          </a:p>
        </p:txBody>
      </p:sp>
      <p:graphicFrame>
        <p:nvGraphicFramePr>
          <p:cNvPr id="4" name="Table 4">
            <a:extLst>
              <a:ext uri="{FF2B5EF4-FFF2-40B4-BE49-F238E27FC236}">
                <a16:creationId xmlns:a16="http://schemas.microsoft.com/office/drawing/2014/main" id="{24F2059A-7829-6C54-A7F8-0E11FCB45CF6}"/>
              </a:ext>
            </a:extLst>
          </p:cNvPr>
          <p:cNvGraphicFramePr>
            <a:graphicFrameLocks noGrp="1"/>
          </p:cNvGraphicFramePr>
          <p:nvPr>
            <p:extLst>
              <p:ext uri="{D42A27DB-BD31-4B8C-83A1-F6EECF244321}">
                <p14:modId xmlns:p14="http://schemas.microsoft.com/office/powerpoint/2010/main" val="2224879645"/>
              </p:ext>
            </p:extLst>
          </p:nvPr>
        </p:nvGraphicFramePr>
        <p:xfrm>
          <a:off x="683394" y="1761423"/>
          <a:ext cx="10895798" cy="4632295"/>
        </p:xfrm>
        <a:graphic>
          <a:graphicData uri="http://schemas.openxmlformats.org/drawingml/2006/table">
            <a:tbl>
              <a:tblPr firstRow="1" bandRow="1">
                <a:tableStyleId>{5C22544A-7EE6-4342-B048-85BDC9FD1C3A}</a:tableStyleId>
              </a:tblPr>
              <a:tblGrid>
                <a:gridCol w="1459759">
                  <a:extLst>
                    <a:ext uri="{9D8B030D-6E8A-4147-A177-3AD203B41FA5}">
                      <a16:colId xmlns:a16="http://schemas.microsoft.com/office/drawing/2014/main" val="2158012309"/>
                    </a:ext>
                  </a:extLst>
                </a:gridCol>
                <a:gridCol w="9436039">
                  <a:extLst>
                    <a:ext uri="{9D8B030D-6E8A-4147-A177-3AD203B41FA5}">
                      <a16:colId xmlns:a16="http://schemas.microsoft.com/office/drawing/2014/main" val="2801460686"/>
                    </a:ext>
                  </a:extLst>
                </a:gridCol>
              </a:tblGrid>
              <a:tr h="472393">
                <a:tc>
                  <a:txBody>
                    <a:bodyPr/>
                    <a:lstStyle/>
                    <a:p>
                      <a:pPr algn="ctr"/>
                      <a:r>
                        <a:rPr lang="en-US" sz="2800" b="1" dirty="0">
                          <a:solidFill>
                            <a:srgbClr val="00B050"/>
                          </a:solidFill>
                          <a:sym typeface="Wingdings" panose="05000000000000000000" pitchFamily="2" charset="2"/>
                        </a:rPr>
                        <a:t></a:t>
                      </a:r>
                      <a:endParaRPr lang="en-US" sz="2800" b="1" dirty="0">
                        <a:solidFill>
                          <a:srgbClr val="00B05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ysClr val="windowText" lastClr="000000"/>
                          </a:solidFill>
                        </a:rPr>
                        <a:t>Review existing bylaws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608357845"/>
                  </a:ext>
                </a:extLst>
              </a:tr>
              <a:tr h="4723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B050"/>
                          </a:solidFill>
                          <a:sym typeface="Wingdings" panose="05000000000000000000" pitchFamily="2" charset="2"/>
                        </a:rPr>
                        <a:t></a:t>
                      </a:r>
                      <a:endParaRPr lang="en-US" sz="2000" b="0" dirty="0">
                        <a:solidFill>
                          <a:sysClr val="windowText" lastClr="00000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ysClr val="windowText" lastClr="000000"/>
                          </a:solidFill>
                        </a:rPr>
                        <a:t>Review 24.03A to identify specific changes needed (~40 pp of legalese)</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3298303235"/>
                  </a:ext>
                </a:extLst>
              </a:tr>
              <a:tr h="472393">
                <a:tc>
                  <a:txBody>
                    <a:bodyPr/>
                    <a:lstStyle/>
                    <a:p>
                      <a:pPr algn="ctr"/>
                      <a:r>
                        <a:rPr lang="en-US" sz="2800" b="1" dirty="0">
                          <a:solidFill>
                            <a:srgbClr val="00B050"/>
                          </a:solidFill>
                          <a:sym typeface="Wingdings" panose="05000000000000000000" pitchFamily="2" charset="2"/>
                        </a:rPr>
                        <a:t></a:t>
                      </a:r>
                      <a:endParaRPr lang="en-US" sz="2000" b="0" dirty="0">
                        <a:solidFill>
                          <a:sysClr val="windowText" lastClr="000000"/>
                        </a:solidFill>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Use the template bylaws from “Communities Rise” as the basis for LCA’s updated bylaws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233079069"/>
                  </a:ext>
                </a:extLst>
              </a:tr>
              <a:tr h="472393">
                <a:tc>
                  <a:txBody>
                    <a:bodyPr/>
                    <a:lstStyle/>
                    <a:p>
                      <a:pPr algn="ctr"/>
                      <a:r>
                        <a:rPr lang="en-US" sz="1800" b="1" dirty="0">
                          <a:solidFill>
                            <a:srgbClr val="00B050"/>
                          </a:solidFill>
                        </a:rPr>
                        <a:t>Now</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Review and adapt “Communities Rise” template bylaws to address LCA’s specific needs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1778524450"/>
                  </a:ext>
                </a:extLst>
              </a:tr>
              <a:tr h="4723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1"/>
                          </a:solidFill>
                        </a:rPr>
                        <a:t>Jan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Bylaws committee reviews to identify gaps, errors, etc.</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2245167705"/>
                  </a:ext>
                </a:extLst>
              </a:tr>
              <a:tr h="7158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Calibri" panose="020F0502020204030204"/>
                          <a:ea typeface="+mn-ea"/>
                          <a:cs typeface="+mn-cs"/>
                        </a:rPr>
                        <a:t>Feb</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Board review to further identify gaps, errors, and accept, modify, or reject the committee’s recommendations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3948176958"/>
                  </a:ext>
                </a:extLst>
              </a:tr>
              <a:tr h="4723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Calibri" panose="020F0502020204030204"/>
                          <a:ea typeface="+mn-ea"/>
                          <a:cs typeface="+mn-cs"/>
                        </a:rPr>
                        <a:t>Feb/Mar</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Review by LCA membership</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1659726149"/>
                  </a:ext>
                </a:extLst>
              </a:tr>
              <a:tr h="4723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Calibri" panose="020F0502020204030204"/>
                          <a:ea typeface="+mn-ea"/>
                          <a:cs typeface="+mn-cs"/>
                        </a:rPr>
                        <a:t>Mar</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Final revisions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1028616622"/>
                  </a:ext>
                </a:extLst>
              </a:tr>
              <a:tr h="4723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Calibri" panose="020F0502020204030204"/>
                          <a:ea typeface="+mn-ea"/>
                          <a:cs typeface="+mn-cs"/>
                        </a:rPr>
                        <a:t>Mar</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r>
                        <a:rPr lang="en-US" sz="2000" b="0" dirty="0">
                          <a:solidFill>
                            <a:sysClr val="windowText" lastClr="000000"/>
                          </a:solidFill>
                        </a:rPr>
                        <a:t>LCA member vote to revise bylaws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3222635483"/>
                  </a:ext>
                </a:extLst>
              </a:tr>
            </a:tbl>
          </a:graphicData>
        </a:graphic>
      </p:graphicFrame>
    </p:spTree>
    <p:extLst>
      <p:ext uri="{BB962C8B-B14F-4D97-AF65-F5344CB8AC3E}">
        <p14:creationId xmlns:p14="http://schemas.microsoft.com/office/powerpoint/2010/main" val="3596472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011D9-5B01-4708-1D65-A411E3D648A7}"/>
              </a:ext>
            </a:extLst>
          </p:cNvPr>
          <p:cNvSpPr>
            <a:spLocks noGrp="1"/>
          </p:cNvSpPr>
          <p:nvPr>
            <p:ph type="title"/>
          </p:nvPr>
        </p:nvSpPr>
        <p:spPr/>
        <p:txBody>
          <a:bodyPr/>
          <a:lstStyle/>
          <a:p>
            <a:r>
              <a:rPr lang="en-US" dirty="0"/>
              <a:t>Why is this so complicated?</a:t>
            </a:r>
          </a:p>
        </p:txBody>
      </p:sp>
      <p:sp>
        <p:nvSpPr>
          <p:cNvPr id="3" name="Content Placeholder 2">
            <a:extLst>
              <a:ext uri="{FF2B5EF4-FFF2-40B4-BE49-F238E27FC236}">
                <a16:creationId xmlns:a16="http://schemas.microsoft.com/office/drawing/2014/main" id="{54B792B5-062D-6C48-B6E6-B1F688F81D7B}"/>
              </a:ext>
            </a:extLst>
          </p:cNvPr>
          <p:cNvSpPr>
            <a:spLocks noGrp="1"/>
          </p:cNvSpPr>
          <p:nvPr>
            <p:ph idx="1"/>
          </p:nvPr>
        </p:nvSpPr>
        <p:spPr>
          <a:xfrm>
            <a:off x="838200" y="1857375"/>
            <a:ext cx="9944100" cy="4319588"/>
          </a:xfrm>
        </p:spPr>
        <p:txBody>
          <a:bodyPr>
            <a:normAutofit/>
          </a:bodyPr>
          <a:lstStyle/>
          <a:p>
            <a:pPr marL="0" indent="0">
              <a:buNone/>
            </a:pPr>
            <a:r>
              <a:rPr lang="en-US" dirty="0"/>
              <a:t>Because LCA is a non-profit corporation!</a:t>
            </a:r>
          </a:p>
        </p:txBody>
      </p:sp>
    </p:spTree>
    <p:extLst>
      <p:ext uri="{BB962C8B-B14F-4D97-AF65-F5344CB8AC3E}">
        <p14:creationId xmlns:p14="http://schemas.microsoft.com/office/powerpoint/2010/main" val="204603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011D9-5B01-4708-1D65-A411E3D648A7}"/>
              </a:ext>
            </a:extLst>
          </p:cNvPr>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199287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BB1B5CE7BFF914E8BD1A06152A5BD66" ma:contentTypeVersion="16" ma:contentTypeDescription="Create a new document." ma:contentTypeScope="" ma:versionID="4673fe6e176149cfe197e955d844002c">
  <xsd:schema xmlns:xsd="http://www.w3.org/2001/XMLSchema" xmlns:xs="http://www.w3.org/2001/XMLSchema" xmlns:p="http://schemas.microsoft.com/office/2006/metadata/properties" xmlns:ns2="c799a884-1d4e-41bd-b762-5857c0e3a1bd" xmlns:ns3="bac74044-f4e0-43a3-84b2-a5399eb11ab0" targetNamespace="http://schemas.microsoft.com/office/2006/metadata/properties" ma:root="true" ma:fieldsID="6868df60003466281a9e52a3b66c81cf" ns2:_="" ns3:_="">
    <xsd:import namespace="c799a884-1d4e-41bd-b762-5857c0e3a1bd"/>
    <xsd:import namespace="bac74044-f4e0-43a3-84b2-a5399eb11ab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99a884-1d4e-41bd-b762-5857c0e3a1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2f856d3-d3c6-4040-a64a-bb53f69e4ac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ac74044-f4e0-43a3-84b2-a5399eb11ab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58db7f5-6d43-4821-b4da-38bcde28e680}" ma:internalName="TaxCatchAll" ma:showField="CatchAllData" ma:web="bac74044-f4e0-43a3-84b2-a5399eb11ab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ac74044-f4e0-43a3-84b2-a5399eb11ab0" xsi:nil="true"/>
    <lcf76f155ced4ddcb4097134ff3c332f xmlns="c799a884-1d4e-41bd-b762-5857c0e3a1b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D99CB8E-2205-44B5-A209-005A7FE0FC2A}">
  <ds:schemaRefs>
    <ds:schemaRef ds:uri="http://schemas.microsoft.com/sharepoint/v3/contenttype/forms"/>
  </ds:schemaRefs>
</ds:datastoreItem>
</file>

<file path=customXml/itemProps2.xml><?xml version="1.0" encoding="utf-8"?>
<ds:datastoreItem xmlns:ds="http://schemas.openxmlformats.org/officeDocument/2006/customXml" ds:itemID="{B2E8C019-1415-4579-A0C4-9BC2940C5A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99a884-1d4e-41bd-b762-5857c0e3a1bd"/>
    <ds:schemaRef ds:uri="bac74044-f4e0-43a3-84b2-a5399eb11a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F4AD645-8DBA-47F3-90F7-DC2E69A0870E}">
  <ds:schemaRefs>
    <ds:schemaRef ds:uri="http://schemas.microsoft.com/office/2006/metadata/properties"/>
    <ds:schemaRef ds:uri="http://schemas.microsoft.com/office/infopath/2007/PartnerControls"/>
    <ds:schemaRef ds:uri="bac74044-f4e0-43a3-84b2-a5399eb11ab0"/>
    <ds:schemaRef ds:uri="c799a884-1d4e-41bd-b762-5857c0e3a1bd"/>
  </ds:schemaRefs>
</ds:datastoreItem>
</file>

<file path=docProps/app.xml><?xml version="1.0" encoding="utf-8"?>
<Properties xmlns="http://schemas.openxmlformats.org/officeDocument/2006/extended-properties" xmlns:vt="http://schemas.openxmlformats.org/officeDocument/2006/docPropsVTypes">
  <TotalTime>70</TotalTime>
  <Words>585</Words>
  <Application>Microsoft Office PowerPoint</Application>
  <PresentationFormat>Widescreen</PresentationFormat>
  <Paragraphs>71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LCA Bylaws Updates  December 13, 2022</vt:lpstr>
      <vt:lpstr>Committee has been formed</vt:lpstr>
      <vt:lpstr>Background</vt:lpstr>
      <vt:lpstr>Broad Areas in Which RCW Changes Apply to LCA</vt:lpstr>
      <vt:lpstr>General Plan for Bylaws Work</vt:lpstr>
      <vt:lpstr>Committee Activity So Far</vt:lpstr>
      <vt:lpstr>Draft Plan for Remaining Bylaws Work</vt:lpstr>
      <vt:lpstr>Why is this so complicated?</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LCA Bylaws Updates</dc:title>
  <dc:creator>Steve McConnell</dc:creator>
  <cp:lastModifiedBy>Steve McConnell</cp:lastModifiedBy>
  <cp:revision>1</cp:revision>
  <dcterms:created xsi:type="dcterms:W3CDTF">2022-10-11T23:26:24Z</dcterms:created>
  <dcterms:modified xsi:type="dcterms:W3CDTF">2022-12-14T02:51:28Z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0x010100BBB1B5CE7BFF914E8BD1A06152A5BD66</vt:lpwstr>
  </property>
  <property fmtid="{D5CDD505-2E9C-101B-9397-08002B2CF9AE}" pid="3" name="MediaServiceImageTags">
    <vt:lpwstr/>
  </property>
</Properties>
</file>